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0.64705882352941402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182887552"/>
        <c:axId val="149767296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0.65300000000000125</c:v>
                </c:pt>
                <c:pt idx="1">
                  <c:v>0.65300000000000125</c:v>
                </c:pt>
                <c:pt idx="2">
                  <c:v>0.65300000000000125</c:v>
                </c:pt>
              </c:numCache>
            </c:numRef>
          </c:val>
        </c:ser>
        <c:marker val="1"/>
        <c:axId val="182887552"/>
        <c:axId val="149767296"/>
      </c:lineChart>
      <c:catAx>
        <c:axId val="1828875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149767296"/>
        <c:crosses val="autoZero"/>
        <c:auto val="1"/>
        <c:lblAlgn val="ctr"/>
        <c:lblOffset val="100"/>
      </c:catAx>
      <c:valAx>
        <c:axId val="149767296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18288755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Faal- en gevolganalyse</a:t>
            </a:r>
            <a:br>
              <a:rPr lang="nl-NL" sz="2800" dirty="0" smtClean="0"/>
            </a:br>
            <a:r>
              <a:rPr lang="nl-NL" dirty="0" smtClean="0"/>
              <a:t>&lt;projectnaam&gt;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3727" y="2708920"/>
            <a:ext cx="5771506" cy="356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Faal- en gevolganalyse</a:t>
            </a:r>
          </a:p>
        </p:txBody>
      </p:sp>
      <p:sp>
        <p:nvSpPr>
          <p:cNvPr id="40" name="Tekstvak 41"/>
          <p:cNvSpPr txBox="1">
            <a:spLocks noChangeArrowheads="1"/>
          </p:cNvSpPr>
          <p:nvPr/>
        </p:nvSpPr>
        <p:spPr bwMode="auto">
          <a:xfrm>
            <a:off x="539552" y="2676996"/>
            <a:ext cx="33131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1800" b="1" dirty="0">
                <a:latin typeface="Arial" charset="0"/>
                <a:cs typeface="Arial" charset="0"/>
              </a:rPr>
              <a:t>Ernst</a:t>
            </a:r>
            <a:r>
              <a:rPr lang="nl-NL" sz="1800" dirty="0">
                <a:latin typeface="Arial" charset="0"/>
                <a:cs typeface="Arial" charset="0"/>
              </a:rPr>
              <a:t> van oorzaak: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1. </a:t>
            </a:r>
            <a:r>
              <a:rPr lang="nl-NL" sz="1800" dirty="0" smtClean="0">
                <a:latin typeface="Arial" charset="0"/>
                <a:cs typeface="Arial" charset="0"/>
              </a:rPr>
              <a:t>Nauwelijks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3. </a:t>
            </a:r>
            <a:r>
              <a:rPr lang="nl-NL" sz="1800" dirty="0" smtClean="0">
                <a:latin typeface="Arial" charset="0"/>
                <a:cs typeface="Arial" charset="0"/>
              </a:rPr>
              <a:t>Beperkte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6. </a:t>
            </a:r>
            <a:r>
              <a:rPr lang="nl-NL" sz="1800" dirty="0" smtClean="0">
                <a:latin typeface="Arial" charset="0"/>
                <a:cs typeface="Arial" charset="0"/>
              </a:rPr>
              <a:t>Redelijk veel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9. </a:t>
            </a:r>
            <a:r>
              <a:rPr lang="nl-NL" sz="1800" dirty="0" smtClean="0">
                <a:latin typeface="Arial" charset="0"/>
                <a:cs typeface="Arial" charset="0"/>
              </a:rPr>
              <a:t>Zeer veel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nl-NL" sz="18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b="1" dirty="0">
                <a:latin typeface="Arial" charset="0"/>
                <a:cs typeface="Arial" charset="0"/>
              </a:rPr>
              <a:t>Frequentie </a:t>
            </a:r>
            <a:r>
              <a:rPr lang="nl-NL" sz="1800" dirty="0">
                <a:latin typeface="Arial" charset="0"/>
                <a:cs typeface="Arial" charset="0"/>
              </a:rPr>
              <a:t>van optreden:</a:t>
            </a:r>
          </a:p>
          <a:p>
            <a:pPr marL="342900" indent="-342900">
              <a:defRPr/>
            </a:pPr>
            <a:r>
              <a:rPr lang="nl-NL" sz="1800" dirty="0">
                <a:latin typeface="Arial" charset="0"/>
                <a:cs typeface="Arial" charset="0"/>
              </a:rPr>
              <a:t>1. Vrijwel nooit</a:t>
            </a:r>
          </a:p>
          <a:p>
            <a:pPr marL="342900" indent="-342900">
              <a:defRPr/>
            </a:pPr>
            <a:r>
              <a:rPr lang="nl-NL" sz="1800" dirty="0">
                <a:latin typeface="Arial" charset="0"/>
                <a:cs typeface="Arial" charset="0"/>
              </a:rPr>
              <a:t>3. Mogelijk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6. Regelmatig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9. Zeer vaak/zeker</a:t>
            </a:r>
          </a:p>
          <a:p>
            <a:pPr>
              <a:defRPr/>
            </a:pP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44" name="Rechthoek 9"/>
          <p:cNvSpPr>
            <a:spLocks noChangeArrowheads="1"/>
          </p:cNvSpPr>
          <p:nvPr/>
        </p:nvSpPr>
        <p:spPr bwMode="auto">
          <a:xfrm>
            <a:off x="555241" y="1507249"/>
            <a:ext cx="8033518" cy="6463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buFont typeface="Arial" charset="0"/>
              <a:buNone/>
            </a:pPr>
            <a:r>
              <a:rPr lang="nl-NL" sz="1800" dirty="0" smtClean="0">
                <a:latin typeface="Arial" charset="0"/>
                <a:cs typeface="Arial" charset="0"/>
              </a:rPr>
              <a:t>Wat is de ernst van genoemde oorzaken in relatie tot het rendement van het onderwijs en hoe frequent komen ze voor?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47" name="Tekstvak 46"/>
          <p:cNvSpPr txBox="1"/>
          <p:nvPr/>
        </p:nvSpPr>
        <p:spPr>
          <a:xfrm>
            <a:off x="4634581" y="359303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5310933" y="427188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Aanpak</a:t>
            </a:r>
          </a:p>
          <a:p>
            <a:r>
              <a:rPr lang="nl-NL" dirty="0" smtClean="0"/>
              <a:t>Individueel scoren van de oorzaken (1, 3, 6 of 9)	</a:t>
            </a:r>
          </a:p>
          <a:p>
            <a:r>
              <a:rPr lang="nl-NL" dirty="0" smtClean="0"/>
              <a:t>Verwerken scores in sheet			</a:t>
            </a:r>
          </a:p>
          <a:p>
            <a:r>
              <a:rPr lang="nl-NL" dirty="0" smtClean="0"/>
              <a:t>Bespreken scores en grote verschillen		</a:t>
            </a:r>
          </a:p>
          <a:p>
            <a:r>
              <a:rPr lang="nl-NL" dirty="0" smtClean="0"/>
              <a:t>Eventueel bijstellen scores 			</a:t>
            </a:r>
          </a:p>
          <a:p>
            <a:r>
              <a:rPr lang="nl-NL" dirty="0" smtClean="0"/>
              <a:t>Sorteren op </a:t>
            </a:r>
            <a:r>
              <a:rPr lang="nl-NL" dirty="0" err="1" smtClean="0"/>
              <a:t>Prio</a:t>
            </a:r>
            <a:r>
              <a:rPr lang="nl-NL" dirty="0" smtClean="0"/>
              <a:t> </a:t>
            </a:r>
            <a:r>
              <a:rPr lang="nl-NL" dirty="0" err="1" smtClean="0"/>
              <a:t>Nr</a:t>
            </a:r>
            <a:r>
              <a:rPr lang="nl-NL" dirty="0" smtClean="0"/>
              <a:t>				</a:t>
            </a:r>
          </a:p>
          <a:p>
            <a:r>
              <a:rPr lang="nl-NL" dirty="0" smtClean="0"/>
              <a:t>Eventueel aanpassen grenswaarden		</a:t>
            </a:r>
            <a:endParaRPr lang="nl-NL" dirty="0"/>
          </a:p>
        </p:txBody>
      </p:sp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Faal- en gevolganalyse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7789126" cy="485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5479823" y="330383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Grenswaarden</a:t>
            </a:r>
            <a:endParaRPr lang="nl-NL" dirty="0"/>
          </a:p>
        </p:txBody>
      </p:sp>
      <p:grpSp>
        <p:nvGrpSpPr>
          <p:cNvPr id="2" name="Groep 6"/>
          <p:cNvGrpSpPr/>
          <p:nvPr/>
        </p:nvGrpSpPr>
        <p:grpSpPr>
          <a:xfrm>
            <a:off x="4680520" y="3429000"/>
            <a:ext cx="4283968" cy="3312368"/>
            <a:chOff x="4860032" y="3429000"/>
            <a:chExt cx="4283968" cy="3312368"/>
          </a:xfrm>
        </p:grpSpPr>
        <p:sp>
          <p:nvSpPr>
            <p:cNvPr id="6" name="Rechthoek 5"/>
            <p:cNvSpPr/>
            <p:nvPr/>
          </p:nvSpPr>
          <p:spPr>
            <a:xfrm>
              <a:off x="4860032" y="3429000"/>
              <a:ext cx="4283968" cy="3312368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4403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52120" y="3861048"/>
              <a:ext cx="3192463" cy="26511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blurRad="50800" dist="215900" dir="8100000" algn="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9" name="Tekstvak 8"/>
          <p:cNvSpPr txBox="1"/>
          <p:nvPr/>
        </p:nvSpPr>
        <p:spPr>
          <a:xfrm>
            <a:off x="6203310" y="400812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Faal- en gevolganalyse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3037" y="1399129"/>
            <a:ext cx="4851078" cy="516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10" name="Ovaal 9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11" name="Rechte verbindingslijn met pijl 10"/>
              <p:cNvCxnSpPr>
                <a:stCxn id="10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Ovaal 11"/>
          <p:cNvSpPr/>
          <p:nvPr/>
        </p:nvSpPr>
        <p:spPr>
          <a:xfrm>
            <a:off x="2915940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3" name="Ovaal 12"/>
          <p:cNvSpPr/>
          <p:nvPr/>
        </p:nvSpPr>
        <p:spPr>
          <a:xfrm>
            <a:off x="4427984" y="191683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/>
        </p:nvSpPr>
        <p:spPr>
          <a:xfrm>
            <a:off x="323528" y="4747939"/>
            <a:ext cx="8208708" cy="151288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323528" y="2852936"/>
            <a:ext cx="8208708" cy="15113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>
                <a:latin typeface="Arial" pitchFamily="34" charset="0"/>
                <a:cs typeface="Arial" pitchFamily="34" charset="0"/>
              </a:rPr>
              <a:t>Waarom?</a:t>
            </a:r>
          </a:p>
          <a:p>
            <a:pPr>
              <a:buNone/>
            </a:pPr>
            <a:r>
              <a:rPr lang="nl-NL" dirty="0">
                <a:latin typeface="Arial" pitchFamily="34" charset="0"/>
                <a:cs typeface="Arial" pitchFamily="34" charset="0"/>
              </a:rPr>
              <a:t>Met behulp van een faal- en gevolganalyse maken we een inschatting van de ernst en frequentie (van optreden) van een oorzaak. </a:t>
            </a:r>
          </a:p>
          <a:p>
            <a:endParaRPr lang="nl-NL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Ernst</a:t>
            </a:r>
            <a:r>
              <a:rPr lang="nl-N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hoe veel impact heeft het probleem op het rendement?</a:t>
            </a:r>
          </a:p>
          <a:p>
            <a:endParaRPr lang="nl-N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Leidt dit probleem zeker tot ongediplomeerde uitstroom? Of heeft het nauwelijks invloed op het rendement.</a:t>
            </a:r>
          </a:p>
          <a:p>
            <a:endParaRPr lang="nl-N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Frequentie</a:t>
            </a:r>
            <a:r>
              <a:rPr lang="nl-N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hoe vaak komt dit probleem voor?</a:t>
            </a:r>
          </a:p>
          <a:p>
            <a:endParaRPr lang="nl-N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nl-NL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Incidenteel bij een enkele student? Elke dag bij alle klassen?</a:t>
            </a:r>
            <a:endParaRPr lang="nl-N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b="1" dirty="0">
              <a:latin typeface="Arial" pitchFamily="34" charset="0"/>
              <a:cs typeface="Arial" pitchFamily="34" charset="0"/>
            </a:endParaRPr>
          </a:p>
          <a:p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Faal- en gevolganalyse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101</TotalTime>
  <Words>398</Words>
  <Application>Microsoft Office PowerPoint</Application>
  <PresentationFormat>Diavoorstelling (4:3)</PresentationFormat>
  <Paragraphs>98</Paragraphs>
  <Slides>16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Plus Delta Onderwijs MBO beter</vt:lpstr>
      <vt:lpstr>Faal- en gevolganalyse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21</cp:revision>
  <dcterms:created xsi:type="dcterms:W3CDTF">2012-08-03T06:42:39Z</dcterms:created>
  <dcterms:modified xsi:type="dcterms:W3CDTF">2012-09-17T09:33:28Z</dcterms:modified>
  <cp:version>1.0</cp:version>
</cp:coreProperties>
</file>