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73" r:id="rId7"/>
    <p:sldId id="274" r:id="rId8"/>
    <p:sldId id="279" r:id="rId9"/>
    <p:sldId id="280" r:id="rId10"/>
    <p:sldId id="268" r:id="rId11"/>
    <p:sldId id="271" r:id="rId12"/>
    <p:sldId id="269" r:id="rId13"/>
    <p:sldId id="270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grafiek nulmeting</a:t>
            </a:r>
            <a:endParaRPr lang="nl-N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0.64705882352941446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Blad1!$B$3:$D$3</c:f>
              <c:numCache>
                <c:formatCode>0.00%</c:formatCode>
                <c:ptCount val="3"/>
                <c:pt idx="0">
                  <c:v>0.85714285714285765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gapWidth val="75"/>
        <c:overlap val="-25"/>
        <c:axId val="78888960"/>
        <c:axId val="78890496"/>
      </c:barChart>
      <c:lineChart>
        <c:grouping val="standard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0.65300000000000158</c:v>
                </c:pt>
                <c:pt idx="1">
                  <c:v>0.65300000000000158</c:v>
                </c:pt>
                <c:pt idx="2">
                  <c:v>0.65300000000000158</c:v>
                </c:pt>
              </c:numCache>
            </c:numRef>
          </c:val>
        </c:ser>
        <c:marker val="1"/>
        <c:axId val="78888960"/>
        <c:axId val="78890496"/>
      </c:lineChart>
      <c:catAx>
        <c:axId val="788889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78890496"/>
        <c:crosses val="autoZero"/>
        <c:auto val="1"/>
        <c:lblAlgn val="ctr"/>
        <c:lblOffset val="100"/>
      </c:catAx>
      <c:valAx>
        <c:axId val="78890496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7888896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F616-C340-4703-8F16-ECE7C89E5C89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B44B-2575-469D-86CE-B7DAAFFC3A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06C0-ABD7-4DFE-A83C-DAF4197A77FB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DB3-7020-4F69-8D4D-D22B61CE1A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800" dirty="0" smtClean="0"/>
              <a:t>Ordenen en </a:t>
            </a:r>
            <a:r>
              <a:rPr lang="nl-NL" sz="2800" dirty="0" err="1" smtClean="0"/>
              <a:t>prioriteren</a:t>
            </a:r>
            <a:r>
              <a:rPr lang="nl-NL" sz="2800" dirty="0" smtClean="0"/>
              <a:t> van oorzaken</a:t>
            </a:r>
            <a:br>
              <a:rPr lang="nl-NL" sz="2800" dirty="0" smtClean="0"/>
            </a:br>
            <a:r>
              <a:rPr lang="nl-NL" dirty="0" smtClean="0"/>
              <a:t>&lt;projectnaam</a:t>
            </a:r>
            <a:r>
              <a:rPr lang="nl-NL" dirty="0" smtClean="0"/>
              <a:t>&gt;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51920" y="5733256"/>
            <a:ext cx="2562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&lt;Logo school&gt;</a:t>
            </a: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Bijlage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Clusteren </a:t>
            </a:r>
            <a:r>
              <a:rPr lang="nl-NL" dirty="0"/>
              <a:t>van oorzaken in logische deelprojecten.</a:t>
            </a:r>
          </a:p>
          <a:p>
            <a:r>
              <a:rPr lang="nl-NL" dirty="0" smtClean="0"/>
              <a:t>Bepalen </a:t>
            </a:r>
            <a:r>
              <a:rPr lang="nl-NL" dirty="0"/>
              <a:t>welke oorzaken worden meegenomen en welke niet.</a:t>
            </a:r>
          </a:p>
          <a:p>
            <a:r>
              <a:rPr lang="nl-NL" dirty="0" smtClean="0"/>
              <a:t>Bepalen </a:t>
            </a:r>
            <a:r>
              <a:rPr lang="nl-NL" dirty="0"/>
              <a:t>welke deelprojecten opgepakt gaan worden en met welke prioriteit.</a:t>
            </a:r>
            <a:endParaRPr lang="nl-NL" dirty="0" smtClean="0"/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Hoe meten we ons probleem?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de nulmeting in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Gereedschappen analyseerfase</a:t>
            </a:r>
            <a:endParaRPr lang="nl-NL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5" name="Ovaal 24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6" name="Rechte verbindingslijn met pijl 25"/>
              <p:cNvCxnSpPr>
                <a:stCxn id="25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28" name="Rechte verbindingslijn met pijl 27"/>
            <p:cNvCxnSpPr>
              <a:endCxn id="29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7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33" name="Ovaal 32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34" name="Rechte verbindingslijn met pijl 33"/>
                <p:cNvCxnSpPr>
                  <a:stCxn id="33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2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9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39" name="Ovaal 38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41" name="Rechte verbindingslijn met pijl 40"/>
              <p:cNvCxnSpPr>
                <a:stCxn id="39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48" name="Ovaal 47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9" name="Rechte verbindingslijn met pijl 48"/>
                <p:cNvCxnSpPr>
                  <a:stCxn id="48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Ovaal 45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47" name="Rechte verbindingslijn met pijl 46"/>
              <p:cNvCxnSpPr>
                <a:stCxn id="46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1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53" name="Ovaal 52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4" name="Rechte verbindingslijn met pijl 53"/>
              <p:cNvCxnSpPr>
                <a:stCxn id="53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3"/>
            <a:ext cx="4640674" cy="507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High level plan van aanpak</a:t>
            </a:r>
            <a:endParaRPr lang="nl-NL" dirty="0"/>
          </a:p>
        </p:txBody>
      </p:sp>
      <p:sp>
        <p:nvSpPr>
          <p:cNvPr id="26" name="Ovaal 2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4427860" y="191683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8" name="Ovaal 27"/>
          <p:cNvSpPr/>
          <p:nvPr/>
        </p:nvSpPr>
        <p:spPr>
          <a:xfrm>
            <a:off x="4428108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37" name="Ovaal 36"/>
          <p:cNvSpPr/>
          <p:nvPr/>
        </p:nvSpPr>
        <p:spPr>
          <a:xfrm>
            <a:off x="4427984" y="450924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Ovaal 21"/>
          <p:cNvSpPr/>
          <p:nvPr/>
        </p:nvSpPr>
        <p:spPr>
          <a:xfrm>
            <a:off x="6012284" y="3140968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Hig</a:t>
            </a:r>
            <a:r>
              <a:rPr lang="nl-NL" dirty="0" smtClean="0"/>
              <a:t>h level plan van aanpak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Aanpak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Clusteren </a:t>
            </a:r>
            <a:r>
              <a:rPr lang="nl-NL" dirty="0"/>
              <a:t>van oorzaken in logische deelprojecten.</a:t>
            </a:r>
          </a:p>
          <a:p>
            <a:pPr>
              <a:buFont typeface="+mj-lt"/>
              <a:buAutoNum type="arabicPeriod"/>
            </a:pPr>
            <a:r>
              <a:rPr lang="nl-NL" dirty="0"/>
              <a:t>Bepalen welke oorzaken worden meegenomen en welke niet.</a:t>
            </a:r>
          </a:p>
          <a:p>
            <a:pPr>
              <a:buFont typeface="+mj-lt"/>
              <a:buAutoNum type="arabicPeriod"/>
            </a:pPr>
            <a:r>
              <a:rPr lang="nl-NL" dirty="0"/>
              <a:t>Bepalen welke deelprojecten opgepakt gaan worden en met welke prioriteit.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124</TotalTime>
  <Words>294</Words>
  <Application>Microsoft Office PowerPoint</Application>
  <PresentationFormat>Diavoorstelling (4:3)</PresentationFormat>
  <Paragraphs>69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Plus Delta Onderwijs MBO beter</vt:lpstr>
      <vt:lpstr>Ordenen en prioriteren van oorzaken &lt;projectnaam&gt;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</vt:vector>
  </TitlesOfParts>
  <Manager>Van de Lindeloof</Manager>
  <Company>Plus Delta Onderwijs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MBObeter formats</dc:title>
  <dc:subject>MBObeter</dc:subject>
  <dc:creator>Van de Lindeloof</dc:creator>
  <cp:lastModifiedBy>Van de Lindeloof</cp:lastModifiedBy>
  <cp:revision>28</cp:revision>
  <dcterms:created xsi:type="dcterms:W3CDTF">2012-08-03T06:42:39Z</dcterms:created>
  <dcterms:modified xsi:type="dcterms:W3CDTF">2012-09-17T09:52:35Z</dcterms:modified>
  <cp:version>1.0</cp:version>
</cp:coreProperties>
</file>