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notesMasterIdLst>
    <p:notesMasterId r:id="rId13"/>
  </p:notesMasterIdLst>
  <p:handoutMasterIdLst>
    <p:handoutMasterId r:id="rId14"/>
  </p:handoutMasterIdLst>
  <p:sldIdLst>
    <p:sldId id="907" r:id="rId2"/>
    <p:sldId id="1016" r:id="rId3"/>
    <p:sldId id="1017" r:id="rId4"/>
    <p:sldId id="1019" r:id="rId5"/>
    <p:sldId id="1020" r:id="rId6"/>
    <p:sldId id="1024" r:id="rId7"/>
    <p:sldId id="1025" r:id="rId8"/>
    <p:sldId id="1023" r:id="rId9"/>
    <p:sldId id="918" r:id="rId10"/>
    <p:sldId id="932" r:id="rId11"/>
    <p:sldId id="554" r:id="rId12"/>
  </p:sldIdLst>
  <p:sldSz cx="9144000" cy="6858000" type="screen4x3"/>
  <p:notesSz cx="6669088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0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FFFF"/>
    <a:srgbClr val="0194EF"/>
    <a:srgbClr val="669900"/>
    <a:srgbClr val="FFFF99"/>
    <a:srgbClr val="00B0F0"/>
    <a:srgbClr val="FF9900"/>
    <a:srgbClr val="990033"/>
    <a:srgbClr val="953735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Stijl, lich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FD0F851-EC5A-4D38-B0AD-8093EC10F338}" styleName="Stijl, licht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38" autoAdjust="0"/>
    <p:restoredTop sz="86410" autoAdjust="0"/>
  </p:normalViewPr>
  <p:slideViewPr>
    <p:cSldViewPr>
      <p:cViewPr varScale="1">
        <p:scale>
          <a:sx n="74" d="100"/>
          <a:sy n="74" d="100"/>
        </p:scale>
        <p:origin x="121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40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-402"/>
    </p:cViewPr>
  </p:sorterViewPr>
  <p:notesViewPr>
    <p:cSldViewPr>
      <p:cViewPr>
        <p:scale>
          <a:sx n="100" d="100"/>
          <a:sy n="100" d="100"/>
        </p:scale>
        <p:origin x="1950" y="-1368"/>
      </p:cViewPr>
      <p:guideLst>
        <p:guide orient="horz" pos="3126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9208"/>
            <a:ext cx="2889938" cy="4957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nl-NL" sz="900" dirty="0" smtClean="0">
                <a:latin typeface="Arial" pitchFamily="34" charset="0"/>
                <a:cs typeface="Arial" pitchFamily="34" charset="0"/>
              </a:rPr>
              <a:t>UNC Plus Delta</a:t>
            </a:r>
            <a:endParaRPr lang="nl-NL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7607" y="9429208"/>
            <a:ext cx="2889938" cy="4957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BF3C319-F4BD-43AB-BECE-A84A7CFD7C09}" type="slidenum">
              <a:rPr lang="nl-NL" sz="900">
                <a:latin typeface="Arial" pitchFamily="34" charset="0"/>
                <a:cs typeface="Arial" pitchFamily="34" charset="0"/>
              </a:rPr>
              <a:pPr>
                <a:defRPr/>
              </a:pPr>
              <a:t>‹nr.›</a:t>
            </a:fld>
            <a:endParaRPr lang="nl-NL" sz="9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855908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66909" y="4715450"/>
            <a:ext cx="5335270" cy="44667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9208"/>
            <a:ext cx="2889938" cy="4957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nl-NL" smtClean="0"/>
              <a:t>UNC Plus Delta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777607" y="9429208"/>
            <a:ext cx="2889938" cy="4957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3BD2ABE-98E5-421A-A084-456C1C6457E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62595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UNC Plus Delta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BD2ABE-98E5-421A-A084-456C1C6457EC}" type="slidenum">
              <a:rPr lang="nl-NL" smtClean="0"/>
              <a:pPr>
                <a:defRPr/>
              </a:pPr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79941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5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smtClean="0"/>
          </a:p>
        </p:txBody>
      </p:sp>
      <p:sp>
        <p:nvSpPr>
          <p:cNvPr id="90116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6237141-F517-4E75-9235-095269F9F95B}" type="slidenum">
              <a:rPr lang="nl-NL" smtClean="0"/>
              <a:pPr/>
              <a:t>5</a:t>
            </a:fld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9989296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UNC Plus Delta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BD2ABE-98E5-421A-A084-456C1C6457EC}" type="slidenum">
              <a:rPr lang="nl-NL" smtClean="0"/>
              <a:pPr>
                <a:defRPr/>
              </a:pPr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09123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UNC Plus Delta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BD2ABE-98E5-421A-A084-456C1C6457EC}" type="slidenum">
              <a:rPr lang="nl-NL" smtClean="0"/>
              <a:pPr>
                <a:defRPr/>
              </a:pPr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51511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UNC Plus Delta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BD2ABE-98E5-421A-A084-456C1C6457EC}" type="slidenum">
              <a:rPr lang="nl-NL" smtClean="0"/>
              <a:pPr>
                <a:defRPr/>
              </a:pPr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0501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0" y="5072063"/>
            <a:ext cx="9144000" cy="17859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 dirty="0"/>
          </a:p>
        </p:txBody>
      </p:sp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5428952"/>
            <a:ext cx="1785938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157192"/>
            <a:ext cx="13335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</p:spPr>
        <p:txBody>
          <a:bodyPr>
            <a:normAutofit/>
          </a:bodyPr>
          <a:lstStyle>
            <a:lvl1pPr>
              <a:defRPr sz="4000" b="1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6" name="Tijdelijke aanduiding voor tekst 15"/>
          <p:cNvSpPr>
            <a:spLocks noGrp="1"/>
          </p:cNvSpPr>
          <p:nvPr>
            <p:ph type="body" sz="quarter" idx="10" hasCustomPrompt="1"/>
          </p:nvPr>
        </p:nvSpPr>
        <p:spPr>
          <a:xfrm>
            <a:off x="7235825" y="6021388"/>
            <a:ext cx="1908175" cy="836612"/>
          </a:xfrm>
        </p:spPr>
        <p:txBody>
          <a:bodyPr anchor="b" anchorCtr="0">
            <a:noAutofit/>
          </a:bodyPr>
          <a:lstStyle>
            <a:lvl1pPr algn="r">
              <a:buNone/>
              <a:defRPr sz="11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200">
                <a:latin typeface="Arial" pitchFamily="34" charset="0"/>
                <a:cs typeface="Arial" pitchFamily="34" charset="0"/>
              </a:defRPr>
            </a:lvl2pPr>
            <a:lvl3pPr>
              <a:defRPr sz="1200">
                <a:latin typeface="Arial" pitchFamily="34" charset="0"/>
                <a:cs typeface="Arial" pitchFamily="34" charset="0"/>
              </a:defRPr>
            </a:lvl3pPr>
            <a:lvl4pPr>
              <a:defRPr sz="1200">
                <a:latin typeface="Arial" pitchFamily="34" charset="0"/>
                <a:cs typeface="Arial" pitchFamily="34" charset="0"/>
              </a:defRPr>
            </a:lvl4pPr>
            <a:lvl5pPr>
              <a:defRPr sz="1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datum, tijd, plaats in te voegen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58507"/>
            <a:ext cx="9144000" cy="2782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34620" y="1556792"/>
            <a:ext cx="6700614" cy="892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hthoek 10"/>
          <p:cNvSpPr/>
          <p:nvPr/>
        </p:nvSpPr>
        <p:spPr>
          <a:xfrm>
            <a:off x="2307271" y="1650229"/>
            <a:ext cx="144016" cy="504056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77051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>
            <a:lvl1pPr marL="360000" indent="-358775" algn="l" rtl="0" eaLnBrk="0" fontAlgn="base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  <a:defRPr lang="nl-NL" sz="18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>
              <a:defRPr sz="1600">
                <a:latin typeface="Arial" pitchFamily="34" charset="0"/>
                <a:cs typeface="Arial" pitchFamily="34" charset="0"/>
              </a:defRPr>
            </a:lvl2pPr>
            <a:lvl3pPr>
              <a:defRPr sz="1400">
                <a:latin typeface="Arial" pitchFamily="34" charset="0"/>
                <a:cs typeface="Arial" pitchFamily="34" charset="0"/>
              </a:defRPr>
            </a:lvl3pPr>
            <a:lvl4pPr>
              <a:defRPr sz="1100">
                <a:latin typeface="Arial" pitchFamily="34" charset="0"/>
                <a:cs typeface="Arial" pitchFamily="34" charset="0"/>
              </a:defRPr>
            </a:lvl4pPr>
            <a:lvl5pPr>
              <a:defRPr sz="11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tekst in te voegen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298125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81128"/>
          </a:xfrm>
        </p:spPr>
        <p:txBody>
          <a:bodyPr/>
          <a:lstStyle>
            <a:lvl1pPr marL="360000">
              <a:defRPr lang="nl-NL" sz="18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>
              <a:defRPr lang="nl-NL" sz="16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lang="nl-NL" sz="14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142875" lvl="0" indent="-358775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NL" smtClean="0"/>
              <a:t>Klik om de modelstijlen te bewerken</a:t>
            </a:r>
          </a:p>
          <a:p>
            <a:pPr marL="142875" lvl="1" indent="-358775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NL" smtClean="0"/>
              <a:t>Tweede niveau</a:t>
            </a:r>
          </a:p>
          <a:p>
            <a:pPr marL="142875" lvl="2" indent="-358775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NL" smtClean="0"/>
              <a:t>Derde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81128"/>
          </a:xfrm>
        </p:spPr>
        <p:txBody>
          <a:bodyPr vert="horz" lIns="91440" tIns="45720" rIns="91440" bIns="45720" rtlCol="0">
            <a:normAutofit/>
          </a:bodyPr>
          <a:lstStyle>
            <a:lvl1pPr algn="l" defTabSz="914400" rtl="0" latinLnBrk="0">
              <a:defRPr lang="nl-NL" sz="1800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algn="l" defTabSz="914400" rtl="0" latinLnBrk="0">
              <a:defRPr lang="nl-NL" sz="16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algn="l" defTabSz="914400" rtl="0" latinLnBrk="0">
              <a:buNone/>
              <a:defRPr lang="nl-NL" sz="1400" kern="12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algn="l" defTabSz="914400" rtl="0" latinLnBrk="0">
              <a:defRPr lang="nl-NL" sz="1800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algn="l" defTabSz="914400" rtl="0" latinLnBrk="0">
              <a:defRPr lang="nl-NL"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</p:txBody>
      </p:sp>
      <p:sp>
        <p:nvSpPr>
          <p:cNvPr id="11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23428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900476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33571-3311-4549-8DF6-90EA7DF16AE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0" y="735013"/>
            <a:ext cx="2730500" cy="5080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pic>
        <p:nvPicPr>
          <p:cNvPr id="15" name="Afbeelding 14" descr="Afbeelding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8877" y="1196752"/>
            <a:ext cx="9170633" cy="3756223"/>
          </a:xfrm>
          <a:prstGeom prst="rect">
            <a:avLst/>
          </a:prstGeom>
        </p:spPr>
      </p:pic>
      <p:pic>
        <p:nvPicPr>
          <p:cNvPr id="20" name="Picture 8"/>
          <p:cNvPicPr>
            <a:picLocks noChangeAspect="1" noChangeArrowheads="1"/>
          </p:cNvPicPr>
          <p:nvPr/>
        </p:nvPicPr>
        <p:blipFill>
          <a:blip r:embed="rId4" cstate="print"/>
          <a:srcRect t="10847" r="52868" b="2410"/>
          <a:stretch>
            <a:fillRect/>
          </a:stretch>
        </p:blipFill>
        <p:spPr bwMode="auto">
          <a:xfrm>
            <a:off x="7150100" y="-4769"/>
            <a:ext cx="1999212" cy="6867176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16" name="Tijdelijke aanduiding voor tekst 15"/>
          <p:cNvSpPr>
            <a:spLocks noGrp="1"/>
          </p:cNvSpPr>
          <p:nvPr>
            <p:ph type="body" sz="quarter" idx="10" hasCustomPrompt="1"/>
          </p:nvPr>
        </p:nvSpPr>
        <p:spPr>
          <a:xfrm>
            <a:off x="7235825" y="6021388"/>
            <a:ext cx="1908175" cy="836612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r">
              <a:buNone/>
              <a:defRPr sz="11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200">
                <a:latin typeface="Arial" pitchFamily="34" charset="0"/>
                <a:cs typeface="Arial" pitchFamily="34" charset="0"/>
              </a:defRPr>
            </a:lvl2pPr>
            <a:lvl3pPr>
              <a:defRPr sz="1200">
                <a:latin typeface="Arial" pitchFamily="34" charset="0"/>
                <a:cs typeface="Arial" pitchFamily="34" charset="0"/>
              </a:defRPr>
            </a:lvl3pPr>
            <a:lvl4pPr>
              <a:defRPr sz="1200">
                <a:latin typeface="Arial" pitchFamily="34" charset="0"/>
                <a:cs typeface="Arial" pitchFamily="34" charset="0"/>
              </a:defRPr>
            </a:lvl4pPr>
            <a:lvl5pPr>
              <a:defRPr sz="1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projectleider, datum, tijd, plaats in te voegen</a:t>
            </a:r>
          </a:p>
        </p:txBody>
      </p:sp>
      <p:sp>
        <p:nvSpPr>
          <p:cNvPr id="24" name="Tijdelijke aanduiding voor tekst 23"/>
          <p:cNvSpPr>
            <a:spLocks noGrp="1"/>
          </p:cNvSpPr>
          <p:nvPr>
            <p:ph type="body" sz="quarter" idx="11" hasCustomPrompt="1"/>
          </p:nvPr>
        </p:nvSpPr>
        <p:spPr>
          <a:xfrm>
            <a:off x="827584" y="764704"/>
            <a:ext cx="2376264" cy="35877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 smtClean="0"/>
              <a:t>&lt;soort project&gt;</a:t>
            </a:r>
          </a:p>
        </p:txBody>
      </p:sp>
      <p:sp>
        <p:nvSpPr>
          <p:cNvPr id="28" name="Tijdelijke aanduiding voor tekst 27"/>
          <p:cNvSpPr>
            <a:spLocks noGrp="1"/>
          </p:cNvSpPr>
          <p:nvPr>
            <p:ph type="body" sz="quarter" idx="13" hasCustomPrompt="1"/>
          </p:nvPr>
        </p:nvSpPr>
        <p:spPr>
          <a:xfrm>
            <a:off x="611931" y="4004543"/>
            <a:ext cx="6624365" cy="792609"/>
          </a:xfrm>
          <a:prstGeom prst="rect">
            <a:avLst/>
          </a:prstGeom>
        </p:spPr>
        <p:txBody>
          <a:bodyPr>
            <a:noAutofit/>
          </a:bodyPr>
          <a:lstStyle>
            <a:lvl1pPr marL="0">
              <a:buNone/>
              <a:defRPr sz="28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nl-NL" dirty="0" smtClean="0"/>
              <a:t>Vermeld hier de ondertitel</a:t>
            </a:r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sz="quarter" idx="14" hasCustomPrompt="1"/>
          </p:nvPr>
        </p:nvSpPr>
        <p:spPr>
          <a:xfrm>
            <a:off x="611188" y="1916559"/>
            <a:ext cx="6624637" cy="1368425"/>
          </a:xfrm>
          <a:prstGeom prst="rect">
            <a:avLst/>
          </a:prstGeom>
        </p:spPr>
        <p:txBody>
          <a:bodyPr>
            <a:noAutofit/>
          </a:bodyPr>
          <a:lstStyle>
            <a:lvl1pPr marL="0">
              <a:buNone/>
              <a:defRPr sz="45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nl-NL" dirty="0" smtClean="0"/>
              <a:t>Klik om de naam van het project in te voegen</a:t>
            </a:r>
          </a:p>
        </p:txBody>
      </p:sp>
      <p:sp>
        <p:nvSpPr>
          <p:cNvPr id="32" name="Tijdelijke aanduiding voor afbeelding 31"/>
          <p:cNvSpPr>
            <a:spLocks noGrp="1"/>
          </p:cNvSpPr>
          <p:nvPr>
            <p:ph type="pic" sz="quarter" idx="15" hasCustomPrompt="1"/>
          </p:nvPr>
        </p:nvSpPr>
        <p:spPr>
          <a:xfrm>
            <a:off x="3451101" y="5439378"/>
            <a:ext cx="3240360" cy="936625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>
              <a:buNone/>
              <a:defRPr sz="16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Plaats hier het logo van je school</a:t>
            </a:r>
            <a:endParaRPr lang="nl-NL" dirty="0"/>
          </a:p>
        </p:txBody>
      </p:sp>
      <p:pic>
        <p:nvPicPr>
          <p:cNvPr id="2" name="Afbeelding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0" y="5501431"/>
            <a:ext cx="2382614" cy="776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9599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E6E4085-8843-429B-9E67-D7A2DAF5EF59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269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9" r:id="rId5"/>
    <p:sldLayoutId id="2147483720" r:id="rId6"/>
  </p:sldLayoutIdLst>
  <p:transition>
    <p:fade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emf"/><Relationship Id="rId5" Type="http://schemas.openxmlformats.org/officeDocument/2006/relationships/image" Target="../media/image13.wmf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Sessie 7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smtClean="0"/>
              <a:t>Data-analyse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err="1" smtClean="0"/>
              <a:t>VObeter</a:t>
            </a:r>
            <a:r>
              <a:rPr lang="nl-NL" dirty="0" smtClean="0"/>
              <a:t> project</a:t>
            </a:r>
            <a:endParaRPr lang="nl-NL" dirty="0"/>
          </a:p>
        </p:txBody>
      </p:sp>
      <p:sp>
        <p:nvSpPr>
          <p:cNvPr id="6" name="Tijdelijke aanduiding voor afbeelding 5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95527642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&lt;afspraken&gt;</a:t>
            </a:r>
            <a:endParaRPr lang="nl-NL" dirty="0"/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Planning en afspraken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7046980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Contactgegevens</a:t>
            </a:r>
            <a:endParaRPr lang="nl-NL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19211" y="2787427"/>
            <a:ext cx="4873269" cy="395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Opening</a:t>
            </a:r>
            <a:endParaRPr lang="nl-NL" dirty="0"/>
          </a:p>
          <a:p>
            <a:r>
              <a:rPr lang="nl-NL" dirty="0" smtClean="0"/>
              <a:t>Aanleiding / doelstelling</a:t>
            </a:r>
            <a:endParaRPr lang="nl-NL" dirty="0"/>
          </a:p>
          <a:p>
            <a:r>
              <a:rPr lang="nl-NL" dirty="0" smtClean="0"/>
              <a:t>Resultaten Data-analyse</a:t>
            </a:r>
          </a:p>
          <a:p>
            <a:r>
              <a:rPr lang="nl-NL" dirty="0" smtClean="0"/>
              <a:t>Planning en afspraken</a:t>
            </a:r>
          </a:p>
          <a:p>
            <a:r>
              <a:rPr lang="nl-NL" dirty="0" smtClean="0"/>
              <a:t>Sluiting</a:t>
            </a:r>
            <a:endParaRPr lang="nl-NL" dirty="0"/>
          </a:p>
          <a:p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Agenda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9390161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&lt;Beschrijving probleem / aanleiding project&gt;</a:t>
            </a:r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smtClean="0"/>
              <a:t>Aanleiding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8115218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b="1" dirty="0" smtClean="0"/>
              <a:t>Doelstelling</a:t>
            </a:r>
            <a:endParaRPr lang="nl-NL" dirty="0"/>
          </a:p>
          <a:p>
            <a:pPr>
              <a:buNone/>
            </a:pPr>
            <a:r>
              <a:rPr lang="nl-NL" dirty="0" smtClean="0"/>
              <a:t>&lt; formuleer hier de doelstelling van het project en de analyse&gt;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b="1" dirty="0" smtClean="0"/>
              <a:t>Scope</a:t>
            </a:r>
            <a:endParaRPr lang="nl-NL" b="1" dirty="0"/>
          </a:p>
          <a:p>
            <a:pPr>
              <a:buNone/>
            </a:pPr>
            <a:r>
              <a:rPr lang="nl-NL" dirty="0" smtClean="0"/>
              <a:t>&lt;Beschrijf hier wat de reikwijdte van het project / de analyse is&gt;</a:t>
            </a:r>
            <a:endParaRPr lang="nl-NL" dirty="0"/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Doelstelling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8911874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Tijdelijke aanduiding voor tekst 15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Status</a:t>
            </a:r>
            <a:endParaRPr lang="nl-NL" dirty="0"/>
          </a:p>
        </p:txBody>
      </p:sp>
      <p:pic>
        <p:nvPicPr>
          <p:cNvPr id="13" name="Picture 6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150" y="1916942"/>
            <a:ext cx="4032250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4932370" y="1269242"/>
            <a:ext cx="3024187" cy="11684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Waarom start ik een project?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Wat is de doelstelling? 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Wie zijn er bij betrokken?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Wanneer wil ik dit bereiken?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Wat is de scope?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6300795" y="3501268"/>
            <a:ext cx="2591691" cy="52321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Weten wat en hoe je meet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Bespreken definities</a:t>
            </a: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323857" y="5858718"/>
            <a:ext cx="2447925" cy="52387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 algn="r"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Verbeteringen formuleren en eventuele risico’s inschatten</a:t>
            </a:r>
          </a:p>
        </p:txBody>
      </p:sp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179395" y="2059831"/>
            <a:ext cx="2555875" cy="73977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 algn="r"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Zorg dragen voor overdracht van projectorganisatie naar staande organisatie</a:t>
            </a: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5364163" y="5787281"/>
            <a:ext cx="3529012" cy="954087"/>
          </a:xfrm>
          <a:prstGeom prst="rect">
            <a:avLst/>
          </a:prstGeom>
          <a:solidFill>
            <a:schemeClr val="bg1">
              <a:lumMod val="85000"/>
            </a:schemeClr>
          </a:solidFill>
          <a:ln w="5715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In teamverband op zoek naar de belangrijke oorzaken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Focus aanbrengen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High level plan van aanpak</a:t>
            </a:r>
          </a:p>
        </p:txBody>
      </p:sp>
      <p:cxnSp>
        <p:nvCxnSpPr>
          <p:cNvPr id="19" name="Vorm 22"/>
          <p:cNvCxnSpPr>
            <a:endCxn id="14" idx="1"/>
          </p:cNvCxnSpPr>
          <p:nvPr/>
        </p:nvCxnSpPr>
        <p:spPr>
          <a:xfrm flipV="1">
            <a:off x="4284663" y="1853445"/>
            <a:ext cx="647700" cy="566737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Vorm 22"/>
          <p:cNvCxnSpPr>
            <a:endCxn id="15" idx="1"/>
          </p:cNvCxnSpPr>
          <p:nvPr/>
        </p:nvCxnSpPr>
        <p:spPr>
          <a:xfrm>
            <a:off x="5580070" y="3501267"/>
            <a:ext cx="720725" cy="261606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Vorm 22"/>
          <p:cNvCxnSpPr/>
          <p:nvPr/>
        </p:nvCxnSpPr>
        <p:spPr>
          <a:xfrm rot="16200000" flipH="1">
            <a:off x="5003807" y="5301506"/>
            <a:ext cx="504825" cy="35877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Vorm 22"/>
          <p:cNvCxnSpPr>
            <a:endCxn id="16" idx="0"/>
          </p:cNvCxnSpPr>
          <p:nvPr/>
        </p:nvCxnSpPr>
        <p:spPr>
          <a:xfrm rot="10800000" flipV="1">
            <a:off x="1547813" y="5228481"/>
            <a:ext cx="1079500" cy="630237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Vorm 22"/>
          <p:cNvCxnSpPr>
            <a:endCxn id="17" idx="2"/>
          </p:cNvCxnSpPr>
          <p:nvPr/>
        </p:nvCxnSpPr>
        <p:spPr>
          <a:xfrm rot="10800000">
            <a:off x="1457331" y="2799606"/>
            <a:ext cx="666750" cy="503237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hthoek 9"/>
          <p:cNvSpPr>
            <a:spLocks noChangeArrowheads="1"/>
          </p:cNvSpPr>
          <p:nvPr/>
        </p:nvSpPr>
        <p:spPr bwMode="auto">
          <a:xfrm>
            <a:off x="1258888" y="1383556"/>
            <a:ext cx="20891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42875" indent="-358775" eaLnBrk="0" hangingPunct="0">
              <a:spcBef>
                <a:spcPts val="600"/>
              </a:spcBef>
            </a:pPr>
            <a:r>
              <a:rPr lang="nl-NL">
                <a:latin typeface="Arial" pitchFamily="34" charset="0"/>
                <a:cs typeface="Arial" pitchFamily="34" charset="0"/>
              </a:rPr>
              <a:t>STARTPUNT</a:t>
            </a:r>
          </a:p>
        </p:txBody>
      </p:sp>
      <p:sp>
        <p:nvSpPr>
          <p:cNvPr id="25" name="PIJL-OMLAAG 24"/>
          <p:cNvSpPr/>
          <p:nvPr/>
        </p:nvSpPr>
        <p:spPr>
          <a:xfrm rot="19478399">
            <a:off x="3132138" y="1718508"/>
            <a:ext cx="360362" cy="360363"/>
          </a:xfrm>
          <a:prstGeom prst="downArrow">
            <a:avLst/>
          </a:prstGeom>
          <a:solidFill>
            <a:schemeClr val="tx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26" name="Ovaal 25"/>
          <p:cNvSpPr/>
          <p:nvPr/>
        </p:nvSpPr>
        <p:spPr>
          <a:xfrm>
            <a:off x="7812484" y="2276684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sp>
        <p:nvSpPr>
          <p:cNvPr id="27" name="Ovaal 26"/>
          <p:cNvSpPr/>
          <p:nvPr/>
        </p:nvSpPr>
        <p:spPr>
          <a:xfrm>
            <a:off x="8676580" y="3904280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</p:spTree>
    <p:extLst>
      <p:ext uri="{BB962C8B-B14F-4D97-AF65-F5344CB8AC3E}">
        <p14:creationId xmlns:p14="http://schemas.microsoft.com/office/powerpoint/2010/main" val="265783879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6978" y="1283420"/>
            <a:ext cx="4630044" cy="5626205"/>
          </a:xfrm>
          <a:prstGeom prst="rect">
            <a:avLst/>
          </a:prstGeom>
        </p:spPr>
      </p:pic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err="1"/>
              <a:t>V</a:t>
            </a:r>
            <a:r>
              <a:rPr lang="nl-NL" dirty="0" err="1" smtClean="0"/>
              <a:t>Obeter</a:t>
            </a:r>
            <a:r>
              <a:rPr lang="nl-NL" dirty="0" smtClean="0"/>
              <a:t> | gereedschappen</a:t>
            </a:r>
            <a:endParaRPr lang="nl-NL" dirty="0"/>
          </a:p>
        </p:txBody>
      </p:sp>
      <p:grpSp>
        <p:nvGrpSpPr>
          <p:cNvPr id="43" name="Groep 38"/>
          <p:cNvGrpSpPr/>
          <p:nvPr/>
        </p:nvGrpSpPr>
        <p:grpSpPr>
          <a:xfrm>
            <a:off x="251520" y="2132856"/>
            <a:ext cx="3473962" cy="2732094"/>
            <a:chOff x="251520" y="2420888"/>
            <a:chExt cx="3473962" cy="2732094"/>
          </a:xfrm>
        </p:grpSpPr>
        <p:pic>
          <p:nvPicPr>
            <p:cNvPr id="4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1520" y="3717032"/>
              <a:ext cx="1914600" cy="143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45" name="Groep 34"/>
            <p:cNvGrpSpPr/>
            <p:nvPr/>
          </p:nvGrpSpPr>
          <p:grpSpPr>
            <a:xfrm>
              <a:off x="2109441" y="2420888"/>
              <a:ext cx="1616041" cy="1840718"/>
              <a:chOff x="2109441" y="2420888"/>
              <a:chExt cx="1616041" cy="1840718"/>
            </a:xfrm>
          </p:grpSpPr>
          <p:sp>
            <p:nvSpPr>
              <p:cNvPr id="50" name="Ovaal 49"/>
              <p:cNvSpPr/>
              <p:nvPr/>
            </p:nvSpPr>
            <p:spPr>
              <a:xfrm>
                <a:off x="2267744" y="2420888"/>
                <a:ext cx="1457738" cy="165618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51" name="Rechte verbindingslijn met pijl 50"/>
              <p:cNvCxnSpPr>
                <a:stCxn id="50" idx="3"/>
              </p:cNvCxnSpPr>
              <p:nvPr/>
            </p:nvCxnSpPr>
            <p:spPr>
              <a:xfrm flipH="1">
                <a:off x="2109441" y="3834530"/>
                <a:ext cx="371784" cy="427076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5" name="Groep 51"/>
          <p:cNvGrpSpPr/>
          <p:nvPr/>
        </p:nvGrpSpPr>
        <p:grpSpPr>
          <a:xfrm>
            <a:off x="5312330" y="1556792"/>
            <a:ext cx="3724166" cy="3223280"/>
            <a:chOff x="5312330" y="1556792"/>
            <a:chExt cx="3724166" cy="3223280"/>
          </a:xfrm>
        </p:grpSpPr>
        <p:cxnSp>
          <p:nvCxnSpPr>
            <p:cNvPr id="56" name="Rechte verbindingslijn met pijl 55"/>
            <p:cNvCxnSpPr>
              <a:stCxn id="61" idx="7"/>
              <a:endCxn id="57" idx="1"/>
            </p:cNvCxnSpPr>
            <p:nvPr/>
          </p:nvCxnSpPr>
          <p:spPr>
            <a:xfrm flipV="1">
              <a:off x="6603046" y="2176089"/>
              <a:ext cx="633250" cy="437234"/>
            </a:xfrm>
            <a:prstGeom prst="straightConnector1">
              <a:avLst/>
            </a:prstGeom>
            <a:ln w="38100">
              <a:solidFill>
                <a:srgbClr val="0194E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7" name="Picture 3">
              <a:hlinkClick r:id="" action="ppaction://noaction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236296" y="1556792"/>
              <a:ext cx="1763688" cy="12385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58" name="Groep 46"/>
            <p:cNvGrpSpPr/>
            <p:nvPr/>
          </p:nvGrpSpPr>
          <p:grpSpPr>
            <a:xfrm>
              <a:off x="5312330" y="2445212"/>
              <a:ext cx="3724166" cy="2334860"/>
              <a:chOff x="5312330" y="2445212"/>
              <a:chExt cx="3724166" cy="2334860"/>
            </a:xfrm>
          </p:grpSpPr>
          <p:grpSp>
            <p:nvGrpSpPr>
              <p:cNvPr id="59" name="Groep 55"/>
              <p:cNvGrpSpPr/>
              <p:nvPr/>
            </p:nvGrpSpPr>
            <p:grpSpPr>
              <a:xfrm>
                <a:off x="5312330" y="2445212"/>
                <a:ext cx="1883094" cy="1533940"/>
                <a:chOff x="3656146" y="1941156"/>
                <a:chExt cx="1883094" cy="1533940"/>
              </a:xfrm>
            </p:grpSpPr>
            <p:sp>
              <p:nvSpPr>
                <p:cNvPr id="61" name="Ovaal 60"/>
                <p:cNvSpPr/>
                <p:nvPr/>
              </p:nvSpPr>
              <p:spPr>
                <a:xfrm>
                  <a:off x="3656146" y="1941156"/>
                  <a:ext cx="1512168" cy="1147934"/>
                </a:xfrm>
                <a:prstGeom prst="ellipse">
                  <a:avLst/>
                </a:prstGeom>
                <a:noFill/>
                <a:ln w="38100">
                  <a:solidFill>
                    <a:srgbClr val="0194E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cxnSp>
              <p:nvCxnSpPr>
                <p:cNvPr id="62" name="Rechte verbindingslijn met pijl 61"/>
                <p:cNvCxnSpPr>
                  <a:stCxn id="61" idx="5"/>
                </p:cNvCxnSpPr>
                <p:nvPr/>
              </p:nvCxnSpPr>
              <p:spPr>
                <a:xfrm>
                  <a:off x="4946862" y="2920979"/>
                  <a:ext cx="592378" cy="554117"/>
                </a:xfrm>
                <a:prstGeom prst="straightConnector1">
                  <a:avLst/>
                </a:prstGeom>
                <a:ln w="38100">
                  <a:solidFill>
                    <a:srgbClr val="0194EF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60" name="Picture 18">
                <a:hlinkClick r:id="" action="ppaction://noaction"/>
              </p:cNvPr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333530" y="3645024"/>
                <a:ext cx="1702966" cy="11350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63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59632" y="5733256"/>
            <a:ext cx="2664296" cy="1005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64" name="Groep 42"/>
          <p:cNvGrpSpPr/>
          <p:nvPr/>
        </p:nvGrpSpPr>
        <p:grpSpPr>
          <a:xfrm>
            <a:off x="3799612" y="199342"/>
            <a:ext cx="3484490" cy="3315805"/>
            <a:chOff x="3799612" y="199342"/>
            <a:chExt cx="3484490" cy="3315805"/>
          </a:xfrm>
        </p:grpSpPr>
        <p:pic>
          <p:nvPicPr>
            <p:cNvPr id="66" name="Picture 3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684839" y="199342"/>
              <a:ext cx="1599263" cy="1584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65" name="Groep 42"/>
            <p:cNvGrpSpPr/>
            <p:nvPr/>
          </p:nvGrpSpPr>
          <p:grpSpPr>
            <a:xfrm>
              <a:off x="3799612" y="1498925"/>
              <a:ext cx="2066460" cy="2016222"/>
              <a:chOff x="3799612" y="1498925"/>
              <a:chExt cx="2066460" cy="2016222"/>
            </a:xfrm>
          </p:grpSpPr>
          <p:sp>
            <p:nvSpPr>
              <p:cNvPr id="67" name="Ovaal 66"/>
              <p:cNvSpPr/>
              <p:nvPr/>
            </p:nvSpPr>
            <p:spPr>
              <a:xfrm>
                <a:off x="3799612" y="2367213"/>
                <a:ext cx="1512168" cy="114793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68" name="Rechte verbindingslijn met pijl 67"/>
              <p:cNvCxnSpPr>
                <a:stCxn id="67" idx="7"/>
              </p:cNvCxnSpPr>
              <p:nvPr/>
            </p:nvCxnSpPr>
            <p:spPr>
              <a:xfrm flipV="1">
                <a:off x="5090328" y="1498925"/>
                <a:ext cx="775744" cy="1036399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9" name="Groep 68"/>
          <p:cNvGrpSpPr/>
          <p:nvPr/>
        </p:nvGrpSpPr>
        <p:grpSpPr>
          <a:xfrm>
            <a:off x="3777865" y="3737633"/>
            <a:ext cx="5051553" cy="2975134"/>
            <a:chOff x="3777865" y="3737633"/>
            <a:chExt cx="5051553" cy="2975134"/>
          </a:xfrm>
        </p:grpSpPr>
        <p:grpSp>
          <p:nvGrpSpPr>
            <p:cNvPr id="70" name="Groep 65"/>
            <p:cNvGrpSpPr/>
            <p:nvPr/>
          </p:nvGrpSpPr>
          <p:grpSpPr>
            <a:xfrm>
              <a:off x="3777865" y="3737633"/>
              <a:ext cx="3563097" cy="2030779"/>
              <a:chOff x="3777865" y="3737633"/>
              <a:chExt cx="3563097" cy="2030779"/>
            </a:xfrm>
          </p:grpSpPr>
          <p:grpSp>
            <p:nvGrpSpPr>
              <p:cNvPr id="72" name="Groep 23"/>
              <p:cNvGrpSpPr/>
              <p:nvPr/>
            </p:nvGrpSpPr>
            <p:grpSpPr>
              <a:xfrm>
                <a:off x="3812570" y="3972406"/>
                <a:ext cx="3528392" cy="1796006"/>
                <a:chOff x="3884578" y="2820278"/>
                <a:chExt cx="3528392" cy="1796006"/>
              </a:xfrm>
            </p:grpSpPr>
            <p:sp>
              <p:nvSpPr>
                <p:cNvPr id="75" name="Ovaal 74"/>
                <p:cNvSpPr/>
                <p:nvPr/>
              </p:nvSpPr>
              <p:spPr>
                <a:xfrm>
                  <a:off x="3884578" y="2820278"/>
                  <a:ext cx="1512168" cy="1147934"/>
                </a:xfrm>
                <a:prstGeom prst="ellipse">
                  <a:avLst/>
                </a:prstGeom>
                <a:no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cxnSp>
              <p:nvCxnSpPr>
                <p:cNvPr id="76" name="Rechte verbindingslijn met pijl 75"/>
                <p:cNvCxnSpPr>
                  <a:stCxn id="75" idx="6"/>
                </p:cNvCxnSpPr>
                <p:nvPr/>
              </p:nvCxnSpPr>
              <p:spPr>
                <a:xfrm>
                  <a:off x="5396746" y="3394245"/>
                  <a:ext cx="2016224" cy="1222039"/>
                </a:xfrm>
                <a:prstGeom prst="straightConnector1">
                  <a:avLst/>
                </a:prstGeom>
                <a:ln w="38100">
                  <a:noFill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3" name="Ovaal 72"/>
              <p:cNvSpPr/>
              <p:nvPr/>
            </p:nvSpPr>
            <p:spPr>
              <a:xfrm>
                <a:off x="3777865" y="3737633"/>
                <a:ext cx="1512168" cy="114793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74" name="Rechte verbindingslijn met pijl 73"/>
              <p:cNvCxnSpPr>
                <a:stCxn id="73" idx="5"/>
              </p:cNvCxnSpPr>
              <p:nvPr/>
            </p:nvCxnSpPr>
            <p:spPr>
              <a:xfrm>
                <a:off x="5068581" y="4717456"/>
                <a:ext cx="2218822" cy="831352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71" name="Afbeelding 70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294263" y="5138432"/>
              <a:ext cx="1535155" cy="1574335"/>
            </a:xfrm>
            <a:prstGeom prst="rect">
              <a:avLst/>
            </a:prstGeom>
          </p:spPr>
        </p:pic>
      </p:grpSp>
      <p:grpSp>
        <p:nvGrpSpPr>
          <p:cNvPr id="77" name="Groep 76"/>
          <p:cNvGrpSpPr/>
          <p:nvPr/>
        </p:nvGrpSpPr>
        <p:grpSpPr>
          <a:xfrm>
            <a:off x="323528" y="980728"/>
            <a:ext cx="4966575" cy="1939287"/>
            <a:chOff x="323528" y="980728"/>
            <a:chExt cx="4966575" cy="1939287"/>
          </a:xfrm>
        </p:grpSpPr>
        <p:grpSp>
          <p:nvGrpSpPr>
            <p:cNvPr id="78" name="Groep 67"/>
            <p:cNvGrpSpPr/>
            <p:nvPr/>
          </p:nvGrpSpPr>
          <p:grpSpPr>
            <a:xfrm>
              <a:off x="323528" y="980728"/>
              <a:ext cx="4966575" cy="1837256"/>
              <a:chOff x="323528" y="980728"/>
              <a:chExt cx="4966575" cy="1837256"/>
            </a:xfrm>
          </p:grpSpPr>
          <p:sp>
            <p:nvSpPr>
              <p:cNvPr id="80" name="Ovaal 79"/>
              <p:cNvSpPr/>
              <p:nvPr/>
            </p:nvSpPr>
            <p:spPr>
              <a:xfrm>
                <a:off x="3832365" y="1348451"/>
                <a:ext cx="1457738" cy="800472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pic>
            <p:nvPicPr>
              <p:cNvPr id="81" name="Picture 2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323528" y="980728"/>
                <a:ext cx="1863304" cy="18372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perspectiveContrastingRightFacing"/>
                <a:lightRig rig="threePt" dir="t"/>
              </a:scene3d>
            </p:spPr>
          </p:pic>
          <p:cxnSp>
            <p:nvCxnSpPr>
              <p:cNvPr id="82" name="Rechte verbindingslijn met pijl 81"/>
              <p:cNvCxnSpPr>
                <a:stCxn id="80" idx="2"/>
              </p:cNvCxnSpPr>
              <p:nvPr/>
            </p:nvCxnSpPr>
            <p:spPr>
              <a:xfrm flipH="1" flipV="1">
                <a:off x="1794370" y="1500851"/>
                <a:ext cx="2037995" cy="247836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79" name="Afbeelding 78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316296" y="2136296"/>
              <a:ext cx="783719" cy="78371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6611671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Afbeelding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2232" y="1380703"/>
            <a:ext cx="4523066" cy="5484087"/>
          </a:xfrm>
          <a:prstGeom prst="rect">
            <a:avLst/>
          </a:prstGeom>
        </p:spPr>
      </p:pic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Data-analyse</a:t>
            </a:r>
            <a:endParaRPr lang="nl-NL" dirty="0"/>
          </a:p>
        </p:txBody>
      </p:sp>
      <p:sp>
        <p:nvSpPr>
          <p:cNvPr id="26" name="Ovaal 25"/>
          <p:cNvSpPr/>
          <p:nvPr/>
        </p:nvSpPr>
        <p:spPr>
          <a:xfrm>
            <a:off x="2915816" y="3141092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sp>
        <p:nvSpPr>
          <p:cNvPr id="17" name="Ovaal 16"/>
          <p:cNvSpPr/>
          <p:nvPr/>
        </p:nvSpPr>
        <p:spPr>
          <a:xfrm>
            <a:off x="4452981" y="1844824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sp>
        <p:nvSpPr>
          <p:cNvPr id="24" name="Ovaal 23"/>
          <p:cNvSpPr/>
          <p:nvPr/>
        </p:nvSpPr>
        <p:spPr>
          <a:xfrm>
            <a:off x="4452857" y="3097241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sp>
        <p:nvSpPr>
          <p:cNvPr id="51" name="Ovaal 50"/>
          <p:cNvSpPr/>
          <p:nvPr/>
        </p:nvSpPr>
        <p:spPr>
          <a:xfrm>
            <a:off x="4456389" y="4456090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grpSp>
        <p:nvGrpSpPr>
          <p:cNvPr id="36" name="Groep 51"/>
          <p:cNvGrpSpPr/>
          <p:nvPr/>
        </p:nvGrpSpPr>
        <p:grpSpPr>
          <a:xfrm>
            <a:off x="5312330" y="1556792"/>
            <a:ext cx="3724166" cy="3223280"/>
            <a:chOff x="5312330" y="1556792"/>
            <a:chExt cx="3724166" cy="3223280"/>
          </a:xfrm>
        </p:grpSpPr>
        <p:cxnSp>
          <p:nvCxnSpPr>
            <p:cNvPr id="37" name="Rechte verbindingslijn met pijl 36"/>
            <p:cNvCxnSpPr>
              <a:stCxn id="42" idx="7"/>
              <a:endCxn id="38" idx="1"/>
            </p:cNvCxnSpPr>
            <p:nvPr/>
          </p:nvCxnSpPr>
          <p:spPr>
            <a:xfrm flipV="1">
              <a:off x="6603046" y="2176089"/>
              <a:ext cx="633250" cy="437234"/>
            </a:xfrm>
            <a:prstGeom prst="straightConnector1">
              <a:avLst/>
            </a:prstGeom>
            <a:ln w="38100">
              <a:solidFill>
                <a:srgbClr val="0194E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8" name="Picture 3">
              <a:hlinkClick r:id="" action="ppaction://noaction"/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236296" y="1556792"/>
              <a:ext cx="1763688" cy="12385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9" name="Groep 46"/>
            <p:cNvGrpSpPr/>
            <p:nvPr/>
          </p:nvGrpSpPr>
          <p:grpSpPr>
            <a:xfrm>
              <a:off x="5312330" y="2445212"/>
              <a:ext cx="3724166" cy="2334860"/>
              <a:chOff x="5312330" y="2445212"/>
              <a:chExt cx="3724166" cy="2334860"/>
            </a:xfrm>
          </p:grpSpPr>
          <p:grpSp>
            <p:nvGrpSpPr>
              <p:cNvPr id="40" name="Groep 55"/>
              <p:cNvGrpSpPr/>
              <p:nvPr/>
            </p:nvGrpSpPr>
            <p:grpSpPr>
              <a:xfrm>
                <a:off x="5312330" y="2445212"/>
                <a:ext cx="1883094" cy="1533940"/>
                <a:chOff x="3656146" y="1941156"/>
                <a:chExt cx="1883094" cy="1533940"/>
              </a:xfrm>
            </p:grpSpPr>
            <p:sp>
              <p:nvSpPr>
                <p:cNvPr id="42" name="Ovaal 41"/>
                <p:cNvSpPr/>
                <p:nvPr/>
              </p:nvSpPr>
              <p:spPr>
                <a:xfrm>
                  <a:off x="3656146" y="1941156"/>
                  <a:ext cx="1512168" cy="1147934"/>
                </a:xfrm>
                <a:prstGeom prst="ellipse">
                  <a:avLst/>
                </a:prstGeom>
                <a:noFill/>
                <a:ln w="38100">
                  <a:solidFill>
                    <a:srgbClr val="0194E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cxnSp>
              <p:nvCxnSpPr>
                <p:cNvPr id="43" name="Rechte verbindingslijn met pijl 42"/>
                <p:cNvCxnSpPr>
                  <a:stCxn id="42" idx="5"/>
                </p:cNvCxnSpPr>
                <p:nvPr/>
              </p:nvCxnSpPr>
              <p:spPr>
                <a:xfrm>
                  <a:off x="4946862" y="2920979"/>
                  <a:ext cx="592378" cy="554117"/>
                </a:xfrm>
                <a:prstGeom prst="straightConnector1">
                  <a:avLst/>
                </a:prstGeom>
                <a:ln w="38100">
                  <a:solidFill>
                    <a:srgbClr val="0194EF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41" name="Picture 18">
                <a:hlinkClick r:id="" action="ppaction://noaction"/>
              </p:cNvPr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7333530" y="3645024"/>
                <a:ext cx="1702966" cy="11350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364774069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tekst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Data-analyse</a:t>
            </a:r>
            <a:endParaRPr lang="nl-NL" dirty="0"/>
          </a:p>
        </p:txBody>
      </p:sp>
      <p:sp>
        <p:nvSpPr>
          <p:cNvPr id="7" name="Tijdelijke aanduiding voor inhoud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smtClean="0"/>
              <a:t>&lt;grafieken </a:t>
            </a:r>
            <a:r>
              <a:rPr lang="nl-NL" dirty="0" smtClean="0"/>
              <a:t>invoegen&gt;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542431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Planning en afspraken</a:t>
            </a:r>
            <a:endParaRPr lang="nl-NL" dirty="0"/>
          </a:p>
        </p:txBody>
      </p:sp>
      <p:pic>
        <p:nvPicPr>
          <p:cNvPr id="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412776"/>
            <a:ext cx="5770324" cy="5159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kstvak 5"/>
          <p:cNvSpPr txBox="1"/>
          <p:nvPr/>
        </p:nvSpPr>
        <p:spPr>
          <a:xfrm>
            <a:off x="6271617" y="1888257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6271617" y="2258055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271617" y="2627620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6271617" y="2987660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271617" y="4096355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6271617" y="4437112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kstvak 11"/>
          <p:cNvSpPr txBox="1"/>
          <p:nvPr/>
        </p:nvSpPr>
        <p:spPr>
          <a:xfrm>
            <a:off x="6271617" y="4831293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6271617" y="5200858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6271617" y="5560898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hthoek 14"/>
          <p:cNvSpPr/>
          <p:nvPr/>
        </p:nvSpPr>
        <p:spPr>
          <a:xfrm>
            <a:off x="6012160" y="188640"/>
            <a:ext cx="2952328" cy="123139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wrap="square" lIns="0" tIns="0" rIns="0" bIns="0" rtlCol="0" anchor="ctr">
            <a:normAutofit/>
          </a:bodyPr>
          <a:lstStyle/>
          <a:p>
            <a:pPr marL="180000" defTabSz="914400" rtl="0" eaLnBrk="1" fontAlgn="base" latinLnBrk="0" hangingPunct="1">
              <a:spcBef>
                <a:spcPct val="0"/>
              </a:spcBef>
              <a:spcAft>
                <a:spcPct val="0"/>
              </a:spcAft>
            </a:pPr>
            <a:r>
              <a:rPr lang="nl-NL" sz="20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Vul hier de planning in van de sessies</a:t>
            </a:r>
            <a:endParaRPr lang="nl-NL" sz="20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66515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lus Delta Onderwijs MBO beter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79BFF"/>
        </a:solidFill>
        <a:ln w="9525">
          <a:noFill/>
          <a:round/>
          <a:headEnd/>
          <a:tailEnd/>
        </a:ln>
      </a:spPr>
      <a:bodyPr wrap="none" anchor="ctr"/>
      <a:lstStyle>
        <a:defPPr marL="540000" algn="l" defTabSz="914400" rtl="0" eaLnBrk="1" fontAlgn="base" latinLnBrk="0" hangingPunct="1">
          <a:spcBef>
            <a:spcPct val="0"/>
          </a:spcBef>
          <a:spcAft>
            <a:spcPct val="0"/>
          </a:spcAft>
          <a:defRPr sz="2800" kern="1200" dirty="0">
            <a:solidFill>
              <a:schemeClr val="bg1"/>
            </a:solidFill>
            <a:latin typeface="Arial" pitchFamily="34" charset="0"/>
            <a:ea typeface="+mn-ea"/>
            <a:cs typeface="Arial" pitchFamily="34" charset="0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Plus Delta Onderwijs MBO beter</Template>
  <TotalTime>14495</TotalTime>
  <Words>226</Words>
  <Application>Microsoft Office PowerPoint</Application>
  <PresentationFormat>Diavoorstelling (4:3)</PresentationFormat>
  <Paragraphs>64</Paragraphs>
  <Slides>11</Slides>
  <Notes>5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8" baseType="lpstr">
      <vt:lpstr>Arial</vt:lpstr>
      <vt:lpstr>Calibri</vt:lpstr>
      <vt:lpstr>ＭＳ Ｐゴシック</vt:lpstr>
      <vt:lpstr>Symbol</vt:lpstr>
      <vt:lpstr>Times New Roman</vt:lpstr>
      <vt:lpstr>Wingdings</vt:lpstr>
      <vt:lpstr>Plus Delta Onderwijs MBO beter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Plus Delta Onderwijs BV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Joris van de Lindeloof</dc:creator>
  <cp:lastModifiedBy>Joris van de Lindeloof</cp:lastModifiedBy>
  <cp:revision>1079</cp:revision>
  <dcterms:created xsi:type="dcterms:W3CDTF">2010-01-16T16:26:21Z</dcterms:created>
  <dcterms:modified xsi:type="dcterms:W3CDTF">2015-12-06T12:20:04Z</dcterms:modified>
</cp:coreProperties>
</file>