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3" r:id="rId1"/>
  </p:sldMasterIdLst>
  <p:notesMasterIdLst>
    <p:notesMasterId r:id="rId13"/>
  </p:notesMasterIdLst>
  <p:handoutMasterIdLst>
    <p:handoutMasterId r:id="rId14"/>
  </p:handoutMasterIdLst>
  <p:sldIdLst>
    <p:sldId id="907" r:id="rId2"/>
    <p:sldId id="933" r:id="rId3"/>
    <p:sldId id="934" r:id="rId4"/>
    <p:sldId id="936" r:id="rId5"/>
    <p:sldId id="937" r:id="rId6"/>
    <p:sldId id="941" r:id="rId7"/>
    <p:sldId id="942" r:id="rId8"/>
    <p:sldId id="940" r:id="rId9"/>
    <p:sldId id="918" r:id="rId10"/>
    <p:sldId id="932" r:id="rId11"/>
    <p:sldId id="554" r:id="rId12"/>
  </p:sldIdLst>
  <p:sldSz cx="9144000" cy="6858000" type="screen4x3"/>
  <p:notesSz cx="6669088" cy="9926638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6">
          <p15:clr>
            <a:srgbClr val="A4A3A4"/>
          </p15:clr>
        </p15:guide>
        <p15:guide id="2" pos="210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CC00"/>
    <a:srgbClr val="FFFFFF"/>
    <a:srgbClr val="0194EF"/>
    <a:srgbClr val="669900"/>
    <a:srgbClr val="FFFF99"/>
    <a:srgbClr val="00B0F0"/>
    <a:srgbClr val="FF9900"/>
    <a:srgbClr val="990033"/>
    <a:srgbClr val="953735"/>
    <a:srgbClr val="FFC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16DA210-FB5B-4158-B5E0-FEB733F419BA}" styleName="Stijl, lich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5FD0F851-EC5A-4D38-B0AD-8093EC10F338}" styleName="Stijl, licht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838" autoAdjust="0"/>
    <p:restoredTop sz="86410" autoAdjust="0"/>
  </p:normalViewPr>
  <p:slideViewPr>
    <p:cSldViewPr>
      <p:cViewPr varScale="1">
        <p:scale>
          <a:sx n="74" d="100"/>
          <a:sy n="74" d="100"/>
        </p:scale>
        <p:origin x="1212" y="6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400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200" d="100"/>
        <a:sy n="200" d="100"/>
      </p:scale>
      <p:origin x="0" y="-402"/>
    </p:cViewPr>
  </p:sorterViewPr>
  <p:notesViewPr>
    <p:cSldViewPr>
      <p:cViewPr>
        <p:scale>
          <a:sx n="100" d="100"/>
          <a:sy n="100" d="100"/>
        </p:scale>
        <p:origin x="1950" y="-1368"/>
      </p:cViewPr>
      <p:guideLst>
        <p:guide orient="horz" pos="3126"/>
        <p:guide pos="210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9429208"/>
            <a:ext cx="2889938" cy="49573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r>
              <a:rPr lang="nl-NL" sz="900" dirty="0" smtClean="0">
                <a:latin typeface="Arial" pitchFamily="34" charset="0"/>
                <a:cs typeface="Arial" pitchFamily="34" charset="0"/>
              </a:rPr>
              <a:t>UNC Plus Delta</a:t>
            </a:r>
            <a:endParaRPr lang="nl-NL" sz="9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3777607" y="9429208"/>
            <a:ext cx="2889938" cy="49573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ABF3C319-F4BD-43AB-BECE-A84A7CFD7C09}" type="slidenum">
              <a:rPr lang="nl-NL" sz="900">
                <a:latin typeface="Arial" pitchFamily="34" charset="0"/>
                <a:cs typeface="Arial" pitchFamily="34" charset="0"/>
              </a:rPr>
              <a:pPr>
                <a:defRPr/>
              </a:pPr>
              <a:t>‹nr.›</a:t>
            </a:fld>
            <a:endParaRPr lang="nl-NL" sz="9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38559085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854075" y="744538"/>
            <a:ext cx="4960938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nl-NL" noProof="0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66909" y="4715450"/>
            <a:ext cx="5335270" cy="44667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noProof="0" smtClean="0"/>
              <a:t>Klik om de modelstijlen te bewerken</a:t>
            </a:r>
          </a:p>
          <a:p>
            <a:pPr lvl="1"/>
            <a:r>
              <a:rPr lang="nl-NL" noProof="0" smtClean="0"/>
              <a:t>Tweede niveau</a:t>
            </a:r>
          </a:p>
          <a:p>
            <a:pPr lvl="2"/>
            <a:r>
              <a:rPr lang="nl-NL" noProof="0" smtClean="0"/>
              <a:t>Derde niveau</a:t>
            </a:r>
          </a:p>
          <a:p>
            <a:pPr lvl="3"/>
            <a:r>
              <a:rPr lang="nl-NL" noProof="0" smtClean="0"/>
              <a:t>Vierde niveau</a:t>
            </a:r>
          </a:p>
          <a:p>
            <a:pPr lvl="4"/>
            <a:r>
              <a:rPr lang="nl-NL" noProof="0" smtClean="0"/>
              <a:t>Vijfde niveau</a:t>
            </a:r>
            <a:endParaRPr lang="nl-NL" noProof="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9429208"/>
            <a:ext cx="2889938" cy="49573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r>
              <a:rPr lang="nl-NL" smtClean="0"/>
              <a:t>UNC Plus Delta</a:t>
            </a:r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777607" y="9429208"/>
            <a:ext cx="2889938" cy="49573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23BD2ABE-98E5-421A-A084-456C1C6457EC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0625951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nl-NL" smtClean="0"/>
              <a:t>UNC Plus Delta</a:t>
            </a: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3BD2ABE-98E5-421A-A084-456C1C6457EC}" type="slidenum">
              <a:rPr lang="nl-NL" smtClean="0"/>
              <a:pPr>
                <a:defRPr/>
              </a:pPr>
              <a:t>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8799418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Tijdelijke aanduiding voor dia-afbeelding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0115" name="Tijdelijke aanduiding voor notiti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nl-NL" smtClean="0"/>
          </a:p>
        </p:txBody>
      </p:sp>
      <p:sp>
        <p:nvSpPr>
          <p:cNvPr id="90116" name="Tijdelijke aanduiding voor dianumm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86237141-F517-4E75-9235-095269F9F95B}" type="slidenum">
              <a:rPr lang="nl-NL" smtClean="0"/>
              <a:pPr/>
              <a:t>5</a:t>
            </a:fld>
            <a:endParaRPr lang="nl-NL" smtClean="0"/>
          </a:p>
        </p:txBody>
      </p:sp>
    </p:spTree>
    <p:extLst>
      <p:ext uri="{BB962C8B-B14F-4D97-AF65-F5344CB8AC3E}">
        <p14:creationId xmlns:p14="http://schemas.microsoft.com/office/powerpoint/2010/main" val="311147904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nl-NL" smtClean="0"/>
              <a:t>UNC Plus Delta</a:t>
            </a:r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23BD2ABE-98E5-421A-A084-456C1C6457EC}" type="slidenum">
              <a:rPr lang="nl-NL" smtClean="0"/>
              <a:pPr>
                <a:defRPr/>
              </a:pPr>
              <a:t>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692246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nl-NL" smtClean="0"/>
              <a:t>UNC Plus Delta</a:t>
            </a: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3BD2ABE-98E5-421A-A084-456C1C6457EC}" type="slidenum">
              <a:rPr lang="nl-NL" smtClean="0"/>
              <a:pPr>
                <a:defRPr/>
              </a:pPr>
              <a:t>9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0091230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nl-NL" smtClean="0"/>
              <a:t>UNC Plus Delta</a:t>
            </a: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3BD2ABE-98E5-421A-A084-456C1C6457EC}" type="slidenum">
              <a:rPr lang="nl-NL" smtClean="0"/>
              <a:pPr>
                <a:defRPr/>
              </a:pPr>
              <a:t>10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8515110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nl-NL" smtClean="0"/>
              <a:t>UNC Plus Delta</a:t>
            </a: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3BD2ABE-98E5-421A-A084-456C1C6457EC}" type="slidenum">
              <a:rPr lang="nl-NL" smtClean="0"/>
              <a:pPr>
                <a:defRPr/>
              </a:pPr>
              <a:t>11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405012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hoek 7"/>
          <p:cNvSpPr/>
          <p:nvPr/>
        </p:nvSpPr>
        <p:spPr>
          <a:xfrm>
            <a:off x="0" y="5072063"/>
            <a:ext cx="9144000" cy="178593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nl-NL" dirty="0"/>
          </a:p>
        </p:txBody>
      </p:sp>
      <p:pic>
        <p:nvPicPr>
          <p:cNvPr id="9" name="Picture 1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5428952"/>
            <a:ext cx="1785938" cy="116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5157192"/>
            <a:ext cx="1333500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1470025"/>
          </a:xfrm>
        </p:spPr>
        <p:txBody>
          <a:bodyPr>
            <a:normAutofit/>
          </a:bodyPr>
          <a:lstStyle>
            <a:lvl1pPr>
              <a:defRPr sz="4000" b="1" baseline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16" name="Tijdelijke aanduiding voor tekst 15"/>
          <p:cNvSpPr>
            <a:spLocks noGrp="1"/>
          </p:cNvSpPr>
          <p:nvPr>
            <p:ph type="body" sz="quarter" idx="10" hasCustomPrompt="1"/>
          </p:nvPr>
        </p:nvSpPr>
        <p:spPr>
          <a:xfrm>
            <a:off x="7235825" y="6021388"/>
            <a:ext cx="1908175" cy="836612"/>
          </a:xfrm>
        </p:spPr>
        <p:txBody>
          <a:bodyPr anchor="b" anchorCtr="0">
            <a:noAutofit/>
          </a:bodyPr>
          <a:lstStyle>
            <a:lvl1pPr algn="r">
              <a:buNone/>
              <a:defRPr sz="1100" baseline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>
              <a:defRPr sz="1200">
                <a:latin typeface="Arial" pitchFamily="34" charset="0"/>
                <a:cs typeface="Arial" pitchFamily="34" charset="0"/>
              </a:defRPr>
            </a:lvl2pPr>
            <a:lvl3pPr>
              <a:defRPr sz="1200">
                <a:latin typeface="Arial" pitchFamily="34" charset="0"/>
                <a:cs typeface="Arial" pitchFamily="34" charset="0"/>
              </a:defRPr>
            </a:lvl3pPr>
            <a:lvl4pPr>
              <a:defRPr sz="1200">
                <a:latin typeface="Arial" pitchFamily="34" charset="0"/>
                <a:cs typeface="Arial" pitchFamily="34" charset="0"/>
              </a:defRPr>
            </a:lvl4pPr>
            <a:lvl5pPr>
              <a:defRPr sz="12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nl-NL" dirty="0" smtClean="0"/>
              <a:t>Klik om datum, tijd, plaats in te voegen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2158507"/>
            <a:ext cx="9144000" cy="27826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434620" y="1556792"/>
            <a:ext cx="6700614" cy="8929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Rechthoek 10"/>
          <p:cNvSpPr/>
          <p:nvPr/>
        </p:nvSpPr>
        <p:spPr>
          <a:xfrm>
            <a:off x="2307271" y="1650229"/>
            <a:ext cx="144016" cy="504056"/>
          </a:xfrm>
          <a:prstGeom prst="rect">
            <a:avLst/>
          </a:prstGeom>
          <a:solidFill>
            <a:srgbClr val="FFFFFF">
              <a:alpha val="6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5770510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hoek 7"/>
          <p:cNvSpPr/>
          <p:nvPr/>
        </p:nvSpPr>
        <p:spPr>
          <a:xfrm>
            <a:off x="-6350" y="-1903"/>
            <a:ext cx="9150350" cy="1147853"/>
          </a:xfrm>
          <a:prstGeom prst="rect">
            <a:avLst/>
          </a:prstGeom>
          <a:solidFill>
            <a:srgbClr val="319BF3">
              <a:alpha val="85098"/>
            </a:srgbClr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marL="540000" lvl="2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/>
            </a:pPr>
            <a:endParaRPr lang="nl-NL" sz="2800" kern="1200" dirty="0">
              <a:solidFill>
                <a:schemeClr val="bg1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 hasCustomPrompt="1"/>
          </p:nvPr>
        </p:nvSpPr>
        <p:spPr>
          <a:xfrm>
            <a:off x="457200" y="1600200"/>
            <a:ext cx="8229600" cy="4781128"/>
          </a:xfrm>
        </p:spPr>
        <p:txBody>
          <a:bodyPr>
            <a:normAutofit/>
          </a:bodyPr>
          <a:lstStyle>
            <a:lvl1pPr marL="360000" indent="-358775" algn="l" rtl="0" eaLnBrk="0" fontAlgn="base" hangingPunct="0">
              <a:spcBef>
                <a:spcPts val="600"/>
              </a:spcBef>
              <a:spcAft>
                <a:spcPct val="0"/>
              </a:spcAft>
              <a:buFont typeface="Arial" charset="0"/>
              <a:buChar char="•"/>
              <a:defRPr lang="nl-NL" sz="1800" kern="1200" dirty="0" smtClean="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>
              <a:defRPr sz="1600">
                <a:latin typeface="Arial" pitchFamily="34" charset="0"/>
                <a:cs typeface="Arial" pitchFamily="34" charset="0"/>
              </a:defRPr>
            </a:lvl2pPr>
            <a:lvl3pPr>
              <a:defRPr sz="1400">
                <a:latin typeface="Arial" pitchFamily="34" charset="0"/>
                <a:cs typeface="Arial" pitchFamily="34" charset="0"/>
              </a:defRPr>
            </a:lvl3pPr>
            <a:lvl4pPr>
              <a:defRPr sz="1100">
                <a:latin typeface="Arial" pitchFamily="34" charset="0"/>
                <a:cs typeface="Arial" pitchFamily="34" charset="0"/>
              </a:defRPr>
            </a:lvl4pPr>
            <a:lvl5pPr>
              <a:defRPr sz="11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nl-NL" dirty="0" smtClean="0"/>
              <a:t>Klik om de tekst in te voegen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12" name="Tijdelijke aanduiding voor tekst 11"/>
          <p:cNvSpPr>
            <a:spLocks noGrp="1"/>
          </p:cNvSpPr>
          <p:nvPr>
            <p:ph type="body" sz="quarter" idx="13" hasCustomPrompt="1"/>
          </p:nvPr>
        </p:nvSpPr>
        <p:spPr>
          <a:xfrm>
            <a:off x="459846" y="313566"/>
            <a:ext cx="8288618" cy="523220"/>
          </a:xfrm>
          <a:noFill/>
        </p:spPr>
        <p:txBody>
          <a:bodyPr wrap="square" rtlCol="0">
            <a:spAutoFit/>
          </a:bodyPr>
          <a:lstStyle>
            <a:lvl1pPr marL="0" algn="l" defTabSz="914400" rtl="0" eaLnBrk="1" latinLnBrk="0" hangingPunct="1">
              <a:buNone/>
              <a:defRPr lang="nl-NL" sz="2800" kern="120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0" algn="l" defTabSz="914400" rtl="0" eaLnBrk="1" latinLnBrk="0" hangingPunct="1">
              <a:defRPr lang="nl-NL" sz="3200" kern="120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0" algn="l" defTabSz="914400" rtl="0" eaLnBrk="1" latinLnBrk="0" hangingPunct="1">
              <a:defRPr lang="nl-NL" sz="3200" kern="120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0" algn="l" defTabSz="914400" rtl="0" eaLnBrk="1" latinLnBrk="0" hangingPunct="1">
              <a:defRPr lang="nl-NL" sz="3200" kern="120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0" algn="l" defTabSz="914400" rtl="0" eaLnBrk="1" latinLnBrk="0" hangingPunct="1">
              <a:defRPr lang="nl-NL" sz="3200" kern="1200" dirty="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</a:lstStyle>
          <a:p>
            <a:pPr lvl="0"/>
            <a:r>
              <a:rPr lang="nl-NL" dirty="0" smtClean="0"/>
              <a:t>Klik voor dia titel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22981250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hoek 8"/>
          <p:cNvSpPr/>
          <p:nvPr/>
        </p:nvSpPr>
        <p:spPr>
          <a:xfrm>
            <a:off x="-6350" y="-1903"/>
            <a:ext cx="9150350" cy="1147853"/>
          </a:xfrm>
          <a:prstGeom prst="rect">
            <a:avLst/>
          </a:prstGeom>
          <a:solidFill>
            <a:srgbClr val="319BF3">
              <a:alpha val="85098"/>
            </a:srgbClr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marL="540000" lvl="2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/>
            </a:pPr>
            <a:endParaRPr lang="nl-NL" sz="2800" kern="1200" dirty="0">
              <a:solidFill>
                <a:schemeClr val="bg1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781128"/>
          </a:xfrm>
        </p:spPr>
        <p:txBody>
          <a:bodyPr/>
          <a:lstStyle>
            <a:lvl1pPr marL="360000">
              <a:defRPr lang="nl-NL" sz="1800" kern="1200" dirty="0" smtClean="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>
              <a:defRPr lang="nl-NL" sz="1600" kern="1200" dirty="0" smtClean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>
              <a:defRPr lang="nl-NL" sz="1400" kern="1200" dirty="0" smtClean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marL="142875" lvl="0" indent="-358775" algn="l" defTabSz="914400" rtl="0" eaLnBrk="0" fontAlgn="base" latinLnBrk="0" hangingPunct="0">
              <a:spcBef>
                <a:spcPts val="600"/>
              </a:spcBef>
              <a:spcAft>
                <a:spcPct val="0"/>
              </a:spcAft>
              <a:buFont typeface="Arial" charset="0"/>
              <a:buChar char="•"/>
            </a:pPr>
            <a:r>
              <a:rPr lang="nl-NL" smtClean="0"/>
              <a:t>Klik om de modelstijlen te bewerken</a:t>
            </a:r>
          </a:p>
          <a:p>
            <a:pPr marL="142875" lvl="1" indent="-358775" algn="l" defTabSz="914400" rtl="0" eaLnBrk="0" fontAlgn="base" latinLnBrk="0" hangingPunct="0">
              <a:spcBef>
                <a:spcPts val="600"/>
              </a:spcBef>
              <a:spcAft>
                <a:spcPct val="0"/>
              </a:spcAft>
              <a:buFont typeface="Arial" charset="0"/>
              <a:buChar char="•"/>
            </a:pPr>
            <a:r>
              <a:rPr lang="nl-NL" smtClean="0"/>
              <a:t>Tweede niveau</a:t>
            </a:r>
          </a:p>
          <a:p>
            <a:pPr marL="142875" lvl="2" indent="-358775" algn="l" defTabSz="914400" rtl="0" eaLnBrk="0" fontAlgn="base" latinLnBrk="0" hangingPunct="0">
              <a:spcBef>
                <a:spcPts val="600"/>
              </a:spcBef>
              <a:spcAft>
                <a:spcPct val="0"/>
              </a:spcAft>
              <a:buFont typeface="Arial" charset="0"/>
              <a:buChar char="•"/>
            </a:pPr>
            <a:r>
              <a:rPr lang="nl-NL" smtClean="0"/>
              <a:t>Derde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781128"/>
          </a:xfrm>
        </p:spPr>
        <p:txBody>
          <a:bodyPr vert="horz" lIns="91440" tIns="45720" rIns="91440" bIns="45720" rtlCol="0">
            <a:normAutofit/>
          </a:bodyPr>
          <a:lstStyle>
            <a:lvl1pPr algn="l" defTabSz="914400" rtl="0" latinLnBrk="0">
              <a:defRPr lang="nl-NL" sz="1800" kern="1200" smtClean="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algn="l" defTabSz="914400" rtl="0" latinLnBrk="0">
              <a:defRPr lang="nl-NL" sz="1600" kern="1200" dirty="0" smtClean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algn="l" defTabSz="914400" rtl="0" latinLnBrk="0">
              <a:buNone/>
              <a:defRPr lang="nl-NL" sz="1400" kern="1200" dirty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algn="l" defTabSz="914400" rtl="0" latinLnBrk="0">
              <a:defRPr lang="nl-NL" sz="1800" kern="1200" smtClean="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algn="l" defTabSz="914400" rtl="0" latinLnBrk="0">
              <a:defRPr lang="nl-NL" sz="18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</p:txBody>
      </p:sp>
      <p:sp>
        <p:nvSpPr>
          <p:cNvPr id="11" name="Tijdelijke aanduiding voor tekst 11"/>
          <p:cNvSpPr>
            <a:spLocks noGrp="1"/>
          </p:cNvSpPr>
          <p:nvPr>
            <p:ph type="body" sz="quarter" idx="13" hasCustomPrompt="1"/>
          </p:nvPr>
        </p:nvSpPr>
        <p:spPr>
          <a:xfrm>
            <a:off x="459846" y="313566"/>
            <a:ext cx="8288618" cy="523220"/>
          </a:xfrm>
          <a:noFill/>
        </p:spPr>
        <p:txBody>
          <a:bodyPr wrap="square" rtlCol="0">
            <a:spAutoFit/>
          </a:bodyPr>
          <a:lstStyle>
            <a:lvl1pPr marL="0" algn="l" defTabSz="914400" rtl="0" eaLnBrk="1" latinLnBrk="0" hangingPunct="1">
              <a:buNone/>
              <a:defRPr lang="nl-NL" sz="2800" kern="120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0" algn="l" defTabSz="914400" rtl="0" eaLnBrk="1" latinLnBrk="0" hangingPunct="1">
              <a:defRPr lang="nl-NL" sz="3200" kern="120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0" algn="l" defTabSz="914400" rtl="0" eaLnBrk="1" latinLnBrk="0" hangingPunct="1">
              <a:defRPr lang="nl-NL" sz="3200" kern="120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0" algn="l" defTabSz="914400" rtl="0" eaLnBrk="1" latinLnBrk="0" hangingPunct="1">
              <a:defRPr lang="nl-NL" sz="3200" kern="120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0" algn="l" defTabSz="914400" rtl="0" eaLnBrk="1" latinLnBrk="0" hangingPunct="1">
              <a:defRPr lang="nl-NL" sz="3200" kern="1200" dirty="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</a:lstStyle>
          <a:p>
            <a:pPr lvl="0"/>
            <a:r>
              <a:rPr lang="nl-NL" dirty="0" smtClean="0"/>
              <a:t>Klik voor dia titel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8234280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hoek 7"/>
          <p:cNvSpPr/>
          <p:nvPr/>
        </p:nvSpPr>
        <p:spPr>
          <a:xfrm>
            <a:off x="-6350" y="-1903"/>
            <a:ext cx="9150350" cy="1147853"/>
          </a:xfrm>
          <a:prstGeom prst="rect">
            <a:avLst/>
          </a:prstGeom>
          <a:solidFill>
            <a:srgbClr val="319BF3">
              <a:alpha val="85098"/>
            </a:srgbClr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marL="540000" lvl="2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/>
            </a:pPr>
            <a:endParaRPr lang="nl-NL" sz="2800" kern="1200" dirty="0">
              <a:solidFill>
                <a:schemeClr val="bg1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9" name="Tijdelijke aanduiding voor tekst 11"/>
          <p:cNvSpPr>
            <a:spLocks noGrp="1"/>
          </p:cNvSpPr>
          <p:nvPr>
            <p:ph type="body" sz="quarter" idx="13" hasCustomPrompt="1"/>
          </p:nvPr>
        </p:nvSpPr>
        <p:spPr>
          <a:xfrm>
            <a:off x="459846" y="313566"/>
            <a:ext cx="8288618" cy="523220"/>
          </a:xfrm>
          <a:noFill/>
        </p:spPr>
        <p:txBody>
          <a:bodyPr wrap="square" rtlCol="0">
            <a:spAutoFit/>
          </a:bodyPr>
          <a:lstStyle>
            <a:lvl1pPr marL="0" algn="l" defTabSz="914400" rtl="0" eaLnBrk="1" latinLnBrk="0" hangingPunct="1">
              <a:buNone/>
              <a:defRPr lang="nl-NL" sz="2800" kern="120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0" algn="l" defTabSz="914400" rtl="0" eaLnBrk="1" latinLnBrk="0" hangingPunct="1">
              <a:defRPr lang="nl-NL" sz="3200" kern="120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0" algn="l" defTabSz="914400" rtl="0" eaLnBrk="1" latinLnBrk="0" hangingPunct="1">
              <a:defRPr lang="nl-NL" sz="3200" kern="120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0" algn="l" defTabSz="914400" rtl="0" eaLnBrk="1" latinLnBrk="0" hangingPunct="1">
              <a:defRPr lang="nl-NL" sz="3200" kern="120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0" algn="l" defTabSz="914400" rtl="0" eaLnBrk="1" latinLnBrk="0" hangingPunct="1">
              <a:defRPr lang="nl-NL" sz="3200" kern="1200" dirty="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</a:lstStyle>
          <a:p>
            <a:pPr lvl="0"/>
            <a:r>
              <a:rPr lang="nl-NL" dirty="0" smtClean="0"/>
              <a:t>Klik voor dia titel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99004768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het opmaakprofiel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opmaakprofielen van de modeltekst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233571-3311-4549-8DF6-90EA7DF16AE5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2_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5000" y="735013"/>
            <a:ext cx="2730500" cy="508000"/>
          </a:xfrm>
          <a:prstGeom prst="rect">
            <a:avLst/>
          </a:prstGeom>
          <a:noFill/>
          <a:ln w="12700" cap="flat">
            <a:noFill/>
            <a:miter lim="800000"/>
            <a:headEnd/>
            <a:tailEnd/>
          </a:ln>
        </p:spPr>
      </p:pic>
      <p:pic>
        <p:nvPicPr>
          <p:cNvPr id="15" name="Afbeelding 14" descr="Afbeelding1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-8877" y="1196752"/>
            <a:ext cx="9170633" cy="3756223"/>
          </a:xfrm>
          <a:prstGeom prst="rect">
            <a:avLst/>
          </a:prstGeom>
        </p:spPr>
      </p:pic>
      <p:pic>
        <p:nvPicPr>
          <p:cNvPr id="20" name="Picture 8"/>
          <p:cNvPicPr>
            <a:picLocks noChangeAspect="1" noChangeArrowheads="1"/>
          </p:cNvPicPr>
          <p:nvPr/>
        </p:nvPicPr>
        <p:blipFill>
          <a:blip r:embed="rId4" cstate="print"/>
          <a:srcRect t="10847" r="52868" b="2410"/>
          <a:stretch>
            <a:fillRect/>
          </a:stretch>
        </p:blipFill>
        <p:spPr bwMode="auto">
          <a:xfrm>
            <a:off x="7150100" y="-4769"/>
            <a:ext cx="1999212" cy="6867176"/>
          </a:xfrm>
          <a:prstGeom prst="rect">
            <a:avLst/>
          </a:prstGeom>
          <a:noFill/>
          <a:ln w="12700" cap="flat">
            <a:noFill/>
            <a:miter lim="800000"/>
            <a:headEnd/>
            <a:tailEnd/>
          </a:ln>
        </p:spPr>
      </p:pic>
      <p:sp>
        <p:nvSpPr>
          <p:cNvPr id="16" name="Tijdelijke aanduiding voor tekst 15"/>
          <p:cNvSpPr>
            <a:spLocks noGrp="1"/>
          </p:cNvSpPr>
          <p:nvPr>
            <p:ph type="body" sz="quarter" idx="10" hasCustomPrompt="1"/>
          </p:nvPr>
        </p:nvSpPr>
        <p:spPr>
          <a:xfrm>
            <a:off x="7235825" y="6021388"/>
            <a:ext cx="1908175" cy="836612"/>
          </a:xfrm>
          <a:prstGeom prst="rect">
            <a:avLst/>
          </a:prstGeom>
        </p:spPr>
        <p:txBody>
          <a:bodyPr anchor="b" anchorCtr="0">
            <a:noAutofit/>
          </a:bodyPr>
          <a:lstStyle>
            <a:lvl1pPr algn="r">
              <a:buNone/>
              <a:defRPr sz="1100" baseline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>
              <a:defRPr sz="1200">
                <a:latin typeface="Arial" pitchFamily="34" charset="0"/>
                <a:cs typeface="Arial" pitchFamily="34" charset="0"/>
              </a:defRPr>
            </a:lvl2pPr>
            <a:lvl3pPr>
              <a:defRPr sz="1200">
                <a:latin typeface="Arial" pitchFamily="34" charset="0"/>
                <a:cs typeface="Arial" pitchFamily="34" charset="0"/>
              </a:defRPr>
            </a:lvl3pPr>
            <a:lvl4pPr>
              <a:defRPr sz="1200">
                <a:latin typeface="Arial" pitchFamily="34" charset="0"/>
                <a:cs typeface="Arial" pitchFamily="34" charset="0"/>
              </a:defRPr>
            </a:lvl4pPr>
            <a:lvl5pPr>
              <a:defRPr sz="12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nl-NL" dirty="0" smtClean="0"/>
              <a:t>Klik om de projectleider, datum, tijd, plaats in te voegen</a:t>
            </a:r>
          </a:p>
        </p:txBody>
      </p:sp>
      <p:sp>
        <p:nvSpPr>
          <p:cNvPr id="24" name="Tijdelijke aanduiding voor tekst 23"/>
          <p:cNvSpPr>
            <a:spLocks noGrp="1"/>
          </p:cNvSpPr>
          <p:nvPr>
            <p:ph type="body" sz="quarter" idx="11" hasCustomPrompt="1"/>
          </p:nvPr>
        </p:nvSpPr>
        <p:spPr>
          <a:xfrm>
            <a:off x="827584" y="764704"/>
            <a:ext cx="2376264" cy="358775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400" baseline="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bg1"/>
                </a:solidFill>
              </a:defRPr>
            </a:lvl2pPr>
            <a:lvl3pPr>
              <a:defRPr sz="1600">
                <a:solidFill>
                  <a:schemeClr val="bg1"/>
                </a:solidFill>
              </a:defRPr>
            </a:lvl3pPr>
            <a:lvl4pPr>
              <a:defRPr sz="1400">
                <a:solidFill>
                  <a:schemeClr val="bg1"/>
                </a:solidFill>
              </a:defRPr>
            </a:lvl4pPr>
            <a:lvl5pPr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nl-NL" dirty="0" smtClean="0"/>
              <a:t>&lt;soort project&gt;</a:t>
            </a:r>
          </a:p>
        </p:txBody>
      </p:sp>
      <p:sp>
        <p:nvSpPr>
          <p:cNvPr id="28" name="Tijdelijke aanduiding voor tekst 27"/>
          <p:cNvSpPr>
            <a:spLocks noGrp="1"/>
          </p:cNvSpPr>
          <p:nvPr>
            <p:ph type="body" sz="quarter" idx="13" hasCustomPrompt="1"/>
          </p:nvPr>
        </p:nvSpPr>
        <p:spPr>
          <a:xfrm>
            <a:off x="611931" y="4004543"/>
            <a:ext cx="6624365" cy="792609"/>
          </a:xfrm>
          <a:prstGeom prst="rect">
            <a:avLst/>
          </a:prstGeom>
        </p:spPr>
        <p:txBody>
          <a:bodyPr>
            <a:noAutofit/>
          </a:bodyPr>
          <a:lstStyle>
            <a:lvl1pPr marL="0">
              <a:buNone/>
              <a:defRPr sz="28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nl-NL" dirty="0" smtClean="0"/>
              <a:t>Vermeld hier de ondertitel</a:t>
            </a:r>
          </a:p>
        </p:txBody>
      </p:sp>
      <p:sp>
        <p:nvSpPr>
          <p:cNvPr id="30" name="Tijdelijke aanduiding voor tekst 29"/>
          <p:cNvSpPr>
            <a:spLocks noGrp="1"/>
          </p:cNvSpPr>
          <p:nvPr>
            <p:ph type="body" sz="quarter" idx="14" hasCustomPrompt="1"/>
          </p:nvPr>
        </p:nvSpPr>
        <p:spPr>
          <a:xfrm>
            <a:off x="611188" y="1916559"/>
            <a:ext cx="6624637" cy="1368425"/>
          </a:xfrm>
          <a:prstGeom prst="rect">
            <a:avLst/>
          </a:prstGeom>
        </p:spPr>
        <p:txBody>
          <a:bodyPr>
            <a:noAutofit/>
          </a:bodyPr>
          <a:lstStyle>
            <a:lvl1pPr marL="0">
              <a:buNone/>
              <a:defRPr sz="4500" b="1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nl-NL" dirty="0" smtClean="0"/>
              <a:t>Klik om de naam van het project in te voegen</a:t>
            </a:r>
          </a:p>
        </p:txBody>
      </p:sp>
      <p:sp>
        <p:nvSpPr>
          <p:cNvPr id="32" name="Tijdelijke aanduiding voor afbeelding 31"/>
          <p:cNvSpPr>
            <a:spLocks noGrp="1"/>
          </p:cNvSpPr>
          <p:nvPr>
            <p:ph type="pic" sz="quarter" idx="15" hasCustomPrompt="1"/>
          </p:nvPr>
        </p:nvSpPr>
        <p:spPr>
          <a:xfrm>
            <a:off x="3451101" y="5439378"/>
            <a:ext cx="3240360" cy="936625"/>
          </a:xfrm>
          <a:prstGeom prst="rect">
            <a:avLst/>
          </a:prstGeom>
        </p:spPr>
        <p:txBody>
          <a:bodyPr anchor="ctr" anchorCtr="0">
            <a:normAutofit/>
          </a:bodyPr>
          <a:lstStyle>
            <a:lvl1pPr algn="ctr">
              <a:buNone/>
              <a:defRPr sz="1600" baseline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Plaats hier het logo van je school</a:t>
            </a:r>
            <a:endParaRPr lang="nl-NL" dirty="0"/>
          </a:p>
        </p:txBody>
      </p:sp>
      <p:pic>
        <p:nvPicPr>
          <p:cNvPr id="2" name="Afbeelding 1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000" y="5501431"/>
            <a:ext cx="2382614" cy="7769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89599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0E6E4085-8843-429B-9E67-D7A2DAF5EF59}" type="slidenum">
              <a:rPr lang="en-US" smtClean="0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92697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4" r:id="rId1"/>
    <p:sldLayoutId id="2147483715" r:id="rId2"/>
    <p:sldLayoutId id="2147483716" r:id="rId3"/>
    <p:sldLayoutId id="2147483717" r:id="rId4"/>
    <p:sldLayoutId id="2147483719" r:id="rId5"/>
    <p:sldLayoutId id="2147483720" r:id="rId6"/>
  </p:sldLayoutIdLst>
  <p:transition>
    <p:fade/>
  </p:transition>
  <p:timing>
    <p:tnLst>
      <p:par>
        <p:cTn id="1" dur="indefinite" restart="never" nodeType="tmRoot"/>
      </p:par>
    </p:tnLst>
  </p:timing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0.png"/><Relationship Id="rId7" Type="http://schemas.openxmlformats.org/officeDocument/2006/relationships/image" Target="../media/image14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3.wmf"/><Relationship Id="rId11" Type="http://schemas.openxmlformats.org/officeDocument/2006/relationships/image" Target="../media/image18.png"/><Relationship Id="rId5" Type="http://schemas.openxmlformats.org/officeDocument/2006/relationships/image" Target="../media/image12.png"/><Relationship Id="rId10" Type="http://schemas.openxmlformats.org/officeDocument/2006/relationships/image" Target="../media/image17.emf"/><Relationship Id="rId4" Type="http://schemas.openxmlformats.org/officeDocument/2006/relationships/image" Target="../media/image11.jpeg"/><Relationship Id="rId9" Type="http://schemas.openxmlformats.org/officeDocument/2006/relationships/image" Target="../media/image16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ekst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nl-NL" dirty="0" smtClean="0">
                <a:latin typeface="Arial" panose="020B0604020202020204" pitchFamily="34" charset="0"/>
                <a:cs typeface="Arial" panose="020B0604020202020204" pitchFamily="34" charset="0"/>
              </a:rPr>
              <a:t>Sessie 8</a:t>
            </a:r>
            <a:endParaRPr lang="nl-NL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NL" dirty="0" smtClean="0"/>
              <a:t>Ordenen en prioriteren oorzaken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nl-NL" dirty="0" err="1" smtClean="0"/>
              <a:t>VObeter</a:t>
            </a:r>
            <a:r>
              <a:rPr lang="nl-NL" dirty="0" smtClean="0"/>
              <a:t> project</a:t>
            </a:r>
            <a:endParaRPr lang="nl-NL" dirty="0"/>
          </a:p>
        </p:txBody>
      </p:sp>
      <p:sp>
        <p:nvSpPr>
          <p:cNvPr id="6" name="Tijdelijke aanduiding voor afbeelding 5"/>
          <p:cNvSpPr>
            <a:spLocks noGrp="1"/>
          </p:cNvSpPr>
          <p:nvPr>
            <p:ph type="pic" sz="quarter" idx="15"/>
          </p:nvPr>
        </p:nvSpPr>
        <p:spPr/>
      </p:sp>
    </p:spTree>
    <p:extLst>
      <p:ext uri="{BB962C8B-B14F-4D97-AF65-F5344CB8AC3E}">
        <p14:creationId xmlns:p14="http://schemas.microsoft.com/office/powerpoint/2010/main" val="195527642"/>
      </p:ext>
    </p:extLst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inhoud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&lt;afspraken&gt;</a:t>
            </a:r>
            <a:endParaRPr lang="nl-NL" dirty="0"/>
          </a:p>
        </p:txBody>
      </p:sp>
      <p:sp>
        <p:nvSpPr>
          <p:cNvPr id="2" name="Tijdelijke aanduiding voor tekst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NL" dirty="0" smtClean="0"/>
              <a:t>Planning en afspraken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07046980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ekst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NL" dirty="0" smtClean="0"/>
              <a:t>Contactgegevens</a:t>
            </a:r>
            <a:endParaRPr lang="nl-NL" dirty="0"/>
          </a:p>
        </p:txBody>
      </p:sp>
      <p:pic>
        <p:nvPicPr>
          <p:cNvPr id="3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19211" y="2787427"/>
            <a:ext cx="4873269" cy="39539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Opening</a:t>
            </a:r>
            <a:endParaRPr lang="nl-NL" dirty="0"/>
          </a:p>
          <a:p>
            <a:r>
              <a:rPr lang="nl-NL" dirty="0" smtClean="0"/>
              <a:t>Aanleiding / doelstelling</a:t>
            </a:r>
            <a:endParaRPr lang="nl-NL" dirty="0"/>
          </a:p>
          <a:p>
            <a:r>
              <a:rPr lang="nl-NL" dirty="0" smtClean="0"/>
              <a:t>Clusteren </a:t>
            </a:r>
            <a:r>
              <a:rPr lang="nl-NL" dirty="0"/>
              <a:t>van oorzaken in logische deelprojecten.</a:t>
            </a:r>
          </a:p>
          <a:p>
            <a:r>
              <a:rPr lang="nl-NL" dirty="0" smtClean="0"/>
              <a:t>Bepalen </a:t>
            </a:r>
            <a:r>
              <a:rPr lang="nl-NL" dirty="0"/>
              <a:t>welke oorzaken worden meegenomen en welke niet.</a:t>
            </a:r>
          </a:p>
          <a:p>
            <a:r>
              <a:rPr lang="nl-NL" dirty="0" smtClean="0"/>
              <a:t>Bepalen </a:t>
            </a:r>
            <a:r>
              <a:rPr lang="nl-NL" dirty="0"/>
              <a:t>welke deelprojecten opgepakt gaan worden en met welke prioriteit.</a:t>
            </a:r>
            <a:endParaRPr lang="nl-NL" dirty="0" smtClean="0"/>
          </a:p>
          <a:p>
            <a:r>
              <a:rPr lang="nl-NL" dirty="0" smtClean="0"/>
              <a:t>Planning en afspraken</a:t>
            </a:r>
          </a:p>
          <a:p>
            <a:r>
              <a:rPr lang="nl-NL" dirty="0" smtClean="0"/>
              <a:t>Sluiting</a:t>
            </a:r>
            <a:endParaRPr lang="nl-NL" dirty="0"/>
          </a:p>
          <a:p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NL" dirty="0" smtClean="0"/>
              <a:t>Agenda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2733767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nl-NL" dirty="0" smtClean="0"/>
              <a:t>&lt;Beschrijving probleem / aanleiding project&gt;</a:t>
            </a:r>
          </a:p>
        </p:txBody>
      </p:sp>
      <p:sp>
        <p:nvSpPr>
          <p:cNvPr id="2" name="Tijdelijke aanduiding voor tekst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NL" smtClean="0"/>
              <a:t>Aanleiding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80426100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inhoud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nl-NL" b="1" dirty="0" smtClean="0"/>
              <a:t>Doelstelling</a:t>
            </a:r>
            <a:endParaRPr lang="nl-NL" dirty="0"/>
          </a:p>
          <a:p>
            <a:pPr>
              <a:buNone/>
            </a:pPr>
            <a:r>
              <a:rPr lang="nl-NL" dirty="0" smtClean="0"/>
              <a:t>&lt; formuleer hier de doelstelling van het project en de analyse&gt;</a:t>
            </a:r>
          </a:p>
          <a:p>
            <a:pPr>
              <a:buNone/>
            </a:pPr>
            <a:endParaRPr lang="nl-NL" dirty="0" smtClean="0"/>
          </a:p>
          <a:p>
            <a:pPr>
              <a:buNone/>
            </a:pPr>
            <a:r>
              <a:rPr lang="nl-NL" b="1" dirty="0" smtClean="0"/>
              <a:t>Scope</a:t>
            </a:r>
            <a:endParaRPr lang="nl-NL" b="1" dirty="0"/>
          </a:p>
          <a:p>
            <a:pPr>
              <a:buNone/>
            </a:pPr>
            <a:r>
              <a:rPr lang="nl-NL" dirty="0" smtClean="0"/>
              <a:t>&lt;Beschrijf hier wat de reikwijdte van het project / de analyse is&gt;</a:t>
            </a:r>
            <a:endParaRPr lang="nl-NL" dirty="0"/>
          </a:p>
        </p:txBody>
      </p:sp>
      <p:sp>
        <p:nvSpPr>
          <p:cNvPr id="2" name="Tijdelijke aanduiding voor tekst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NL" dirty="0" smtClean="0"/>
              <a:t>Doelstelling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74916441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Tijdelijke aanduiding voor tekst 156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NL" dirty="0" smtClean="0"/>
              <a:t>Status</a:t>
            </a:r>
            <a:endParaRPr lang="nl-NL" dirty="0"/>
          </a:p>
        </p:txBody>
      </p:sp>
      <p:pic>
        <p:nvPicPr>
          <p:cNvPr id="13" name="Picture 6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35150" y="1916942"/>
            <a:ext cx="4032250" cy="3960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Text Box 8"/>
          <p:cNvSpPr txBox="1">
            <a:spLocks noChangeArrowheads="1"/>
          </p:cNvSpPr>
          <p:nvPr/>
        </p:nvSpPr>
        <p:spPr bwMode="auto">
          <a:xfrm>
            <a:off x="4932370" y="1269242"/>
            <a:ext cx="3024187" cy="1168400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bg1">
                <a:lumMod val="85000"/>
              </a:schemeClr>
            </a:solidFill>
            <a:miter lim="800000"/>
            <a:headEnd/>
            <a:tailEnd/>
          </a:ln>
        </p:spPr>
        <p:txBody>
          <a:bodyPr lIns="91429" tIns="45715" rIns="91429" bIns="45715">
            <a:spAutoFit/>
          </a:bodyPr>
          <a:lstStyle/>
          <a:p>
            <a:pPr>
              <a:buFont typeface="Symbol" pitchFamily="18" charset="2"/>
              <a:buChar char=""/>
              <a:defRPr/>
            </a:pPr>
            <a:r>
              <a:rPr lang="nl-NL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  Waarom start ik een project?</a:t>
            </a:r>
          </a:p>
          <a:p>
            <a:pPr>
              <a:buFont typeface="Symbol" pitchFamily="18" charset="2"/>
              <a:buChar char=""/>
              <a:defRPr/>
            </a:pPr>
            <a:r>
              <a:rPr lang="nl-NL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  Wat is de doelstelling? </a:t>
            </a:r>
          </a:p>
          <a:p>
            <a:pPr>
              <a:buFont typeface="Symbol" pitchFamily="18" charset="2"/>
              <a:buChar char=""/>
              <a:defRPr/>
            </a:pPr>
            <a:r>
              <a:rPr lang="nl-NL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  Wie zijn er bij betrokken?</a:t>
            </a:r>
          </a:p>
          <a:p>
            <a:pPr>
              <a:buFont typeface="Symbol" pitchFamily="18" charset="2"/>
              <a:buChar char=""/>
              <a:defRPr/>
            </a:pPr>
            <a:r>
              <a:rPr lang="nl-NL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  Wanneer wil ik dit bereiken?</a:t>
            </a:r>
          </a:p>
          <a:p>
            <a:pPr>
              <a:buFont typeface="Symbol" pitchFamily="18" charset="2"/>
              <a:buChar char=""/>
              <a:defRPr/>
            </a:pPr>
            <a:r>
              <a:rPr lang="nl-NL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  Wat is de scope?</a:t>
            </a:r>
          </a:p>
        </p:txBody>
      </p:sp>
      <p:sp>
        <p:nvSpPr>
          <p:cNvPr id="15" name="Text Box 8"/>
          <p:cNvSpPr txBox="1">
            <a:spLocks noChangeArrowheads="1"/>
          </p:cNvSpPr>
          <p:nvPr/>
        </p:nvSpPr>
        <p:spPr bwMode="auto">
          <a:xfrm>
            <a:off x="6300795" y="3501268"/>
            <a:ext cx="2591691" cy="523210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bg1">
                <a:lumMod val="85000"/>
              </a:schemeClr>
            </a:solidFill>
            <a:miter lim="800000"/>
            <a:headEnd/>
            <a:tailEnd/>
          </a:ln>
        </p:spPr>
        <p:txBody>
          <a:bodyPr lIns="91429" tIns="45715" rIns="91429" bIns="45715">
            <a:spAutoFit/>
          </a:bodyPr>
          <a:lstStyle/>
          <a:p>
            <a:pPr>
              <a:buFont typeface="Symbol" pitchFamily="18" charset="2"/>
              <a:buChar char=""/>
              <a:defRPr/>
            </a:pPr>
            <a:r>
              <a:rPr lang="nl-NL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 Weten wat en hoe je meet</a:t>
            </a:r>
          </a:p>
          <a:p>
            <a:pPr>
              <a:buFont typeface="Symbol" pitchFamily="18" charset="2"/>
              <a:buChar char=""/>
              <a:defRPr/>
            </a:pPr>
            <a:r>
              <a:rPr lang="nl-NL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 Bespreken definities</a:t>
            </a:r>
          </a:p>
        </p:txBody>
      </p:sp>
      <p:sp>
        <p:nvSpPr>
          <p:cNvPr id="16" name="Text Box 9"/>
          <p:cNvSpPr txBox="1">
            <a:spLocks noChangeArrowheads="1"/>
          </p:cNvSpPr>
          <p:nvPr/>
        </p:nvSpPr>
        <p:spPr bwMode="auto">
          <a:xfrm>
            <a:off x="323857" y="5858718"/>
            <a:ext cx="2447925" cy="523875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bg1">
                <a:lumMod val="85000"/>
              </a:schemeClr>
            </a:solidFill>
            <a:miter lim="800000"/>
            <a:headEnd/>
            <a:tailEnd/>
          </a:ln>
        </p:spPr>
        <p:txBody>
          <a:bodyPr lIns="91429" tIns="45715" rIns="91429" bIns="45715">
            <a:spAutoFit/>
          </a:bodyPr>
          <a:lstStyle/>
          <a:p>
            <a:pPr algn="r">
              <a:defRPr/>
            </a:pPr>
            <a:r>
              <a:rPr lang="nl-NL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Verbeteringen formuleren en eventuele risico’s inschatten</a:t>
            </a:r>
          </a:p>
        </p:txBody>
      </p:sp>
      <p:sp>
        <p:nvSpPr>
          <p:cNvPr id="17" name="Text Box 9"/>
          <p:cNvSpPr txBox="1">
            <a:spLocks noChangeArrowheads="1"/>
          </p:cNvSpPr>
          <p:nvPr/>
        </p:nvSpPr>
        <p:spPr bwMode="auto">
          <a:xfrm>
            <a:off x="179395" y="2059831"/>
            <a:ext cx="2555875" cy="739775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bg1">
                <a:lumMod val="85000"/>
              </a:schemeClr>
            </a:solidFill>
            <a:miter lim="800000"/>
            <a:headEnd/>
            <a:tailEnd/>
          </a:ln>
        </p:spPr>
        <p:txBody>
          <a:bodyPr lIns="91429" tIns="45715" rIns="91429" bIns="45715">
            <a:spAutoFit/>
          </a:bodyPr>
          <a:lstStyle/>
          <a:p>
            <a:pPr algn="r">
              <a:defRPr/>
            </a:pPr>
            <a:r>
              <a:rPr lang="nl-NL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Zorg dragen voor overdracht van projectorganisatie naar staande organisatie</a:t>
            </a:r>
          </a:p>
        </p:txBody>
      </p:sp>
      <p:sp>
        <p:nvSpPr>
          <p:cNvPr id="18" name="Text Box 8"/>
          <p:cNvSpPr txBox="1">
            <a:spLocks noChangeArrowheads="1"/>
          </p:cNvSpPr>
          <p:nvPr/>
        </p:nvSpPr>
        <p:spPr bwMode="auto">
          <a:xfrm>
            <a:off x="5364163" y="5787281"/>
            <a:ext cx="3529012" cy="954087"/>
          </a:xfrm>
          <a:prstGeom prst="rect">
            <a:avLst/>
          </a:prstGeom>
          <a:solidFill>
            <a:schemeClr val="bg1">
              <a:lumMod val="85000"/>
            </a:schemeClr>
          </a:solidFill>
          <a:ln w="57150">
            <a:solidFill>
              <a:schemeClr val="tx1">
                <a:lumMod val="50000"/>
                <a:lumOff val="50000"/>
              </a:schemeClr>
            </a:solidFill>
            <a:miter lim="800000"/>
            <a:headEnd/>
            <a:tailEnd/>
          </a:ln>
        </p:spPr>
        <p:txBody>
          <a:bodyPr lIns="91429" tIns="45715" rIns="91429" bIns="45715">
            <a:spAutoFit/>
          </a:bodyPr>
          <a:lstStyle/>
          <a:p>
            <a:pPr>
              <a:buFont typeface="Symbol" pitchFamily="18" charset="2"/>
              <a:buChar char=""/>
              <a:defRPr/>
            </a:pPr>
            <a:r>
              <a:rPr lang="nl-NL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 In teamverband op zoek naar de belangrijke oorzaken</a:t>
            </a:r>
          </a:p>
          <a:p>
            <a:pPr>
              <a:buFont typeface="Symbol" pitchFamily="18" charset="2"/>
              <a:buChar char=""/>
              <a:defRPr/>
            </a:pPr>
            <a:r>
              <a:rPr lang="nl-NL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 Focus aanbrengen</a:t>
            </a:r>
          </a:p>
          <a:p>
            <a:pPr>
              <a:buFont typeface="Symbol" pitchFamily="18" charset="2"/>
              <a:buChar char=""/>
              <a:defRPr/>
            </a:pPr>
            <a:r>
              <a:rPr lang="nl-NL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 High level plan van aanpak</a:t>
            </a:r>
          </a:p>
        </p:txBody>
      </p:sp>
      <p:cxnSp>
        <p:nvCxnSpPr>
          <p:cNvPr id="19" name="Vorm 22"/>
          <p:cNvCxnSpPr>
            <a:endCxn id="14" idx="1"/>
          </p:cNvCxnSpPr>
          <p:nvPr/>
        </p:nvCxnSpPr>
        <p:spPr>
          <a:xfrm flipV="1">
            <a:off x="4284663" y="1853445"/>
            <a:ext cx="647700" cy="566737"/>
          </a:xfrm>
          <a:prstGeom prst="curved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Vorm 22"/>
          <p:cNvCxnSpPr>
            <a:endCxn id="15" idx="1"/>
          </p:cNvCxnSpPr>
          <p:nvPr/>
        </p:nvCxnSpPr>
        <p:spPr>
          <a:xfrm>
            <a:off x="5580070" y="3501267"/>
            <a:ext cx="720725" cy="261606"/>
          </a:xfrm>
          <a:prstGeom prst="curved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Vorm 22"/>
          <p:cNvCxnSpPr/>
          <p:nvPr/>
        </p:nvCxnSpPr>
        <p:spPr>
          <a:xfrm rot="16200000" flipH="1">
            <a:off x="5003807" y="5301506"/>
            <a:ext cx="504825" cy="358775"/>
          </a:xfrm>
          <a:prstGeom prst="curved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Vorm 22"/>
          <p:cNvCxnSpPr>
            <a:endCxn id="16" idx="0"/>
          </p:cNvCxnSpPr>
          <p:nvPr/>
        </p:nvCxnSpPr>
        <p:spPr>
          <a:xfrm rot="10800000" flipV="1">
            <a:off x="1547813" y="5228481"/>
            <a:ext cx="1079500" cy="630237"/>
          </a:xfrm>
          <a:prstGeom prst="curved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Vorm 22"/>
          <p:cNvCxnSpPr>
            <a:endCxn id="17" idx="2"/>
          </p:cNvCxnSpPr>
          <p:nvPr/>
        </p:nvCxnSpPr>
        <p:spPr>
          <a:xfrm rot="10800000">
            <a:off x="1457331" y="2799606"/>
            <a:ext cx="666750" cy="503237"/>
          </a:xfrm>
          <a:prstGeom prst="curved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echthoek 9"/>
          <p:cNvSpPr>
            <a:spLocks noChangeArrowheads="1"/>
          </p:cNvSpPr>
          <p:nvPr/>
        </p:nvSpPr>
        <p:spPr bwMode="auto">
          <a:xfrm>
            <a:off x="1258888" y="1383556"/>
            <a:ext cx="2089150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42875" indent="-358775" eaLnBrk="0" hangingPunct="0">
              <a:spcBef>
                <a:spcPts val="600"/>
              </a:spcBef>
            </a:pPr>
            <a:r>
              <a:rPr lang="nl-NL">
                <a:latin typeface="Arial" pitchFamily="34" charset="0"/>
                <a:cs typeface="Arial" pitchFamily="34" charset="0"/>
              </a:rPr>
              <a:t>STARTPUNT</a:t>
            </a:r>
          </a:p>
        </p:txBody>
      </p:sp>
      <p:sp>
        <p:nvSpPr>
          <p:cNvPr id="25" name="PIJL-OMLAAG 24"/>
          <p:cNvSpPr/>
          <p:nvPr/>
        </p:nvSpPr>
        <p:spPr>
          <a:xfrm rot="19478399">
            <a:off x="3132138" y="1718508"/>
            <a:ext cx="360362" cy="360363"/>
          </a:xfrm>
          <a:prstGeom prst="downArrow">
            <a:avLst/>
          </a:prstGeom>
          <a:solidFill>
            <a:schemeClr val="tx1"/>
          </a:solidFill>
          <a:ln w="3175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nl-NL"/>
          </a:p>
        </p:txBody>
      </p:sp>
      <p:sp>
        <p:nvSpPr>
          <p:cNvPr id="26" name="Ovaal 25"/>
          <p:cNvSpPr/>
          <p:nvPr/>
        </p:nvSpPr>
        <p:spPr>
          <a:xfrm>
            <a:off x="7812484" y="2276684"/>
            <a:ext cx="215900" cy="215900"/>
          </a:xfrm>
          <a:prstGeom prst="ellipse">
            <a:avLst/>
          </a:prstGeom>
          <a:solidFill>
            <a:srgbClr val="FFFFFF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nl-NL" sz="4400" b="1" dirty="0">
                <a:solidFill>
                  <a:srgbClr val="00B050"/>
                </a:solidFill>
                <a:latin typeface="Arial" pitchFamily="34" charset="0"/>
                <a:ea typeface="ＭＳ Ｐゴシック"/>
                <a:cs typeface="Arial" pitchFamily="34" charset="0"/>
                <a:sym typeface="Wingdings"/>
              </a:rPr>
              <a:t></a:t>
            </a:r>
            <a:endParaRPr lang="nl-NL" sz="4400" dirty="0"/>
          </a:p>
        </p:txBody>
      </p:sp>
      <p:sp>
        <p:nvSpPr>
          <p:cNvPr id="27" name="Ovaal 26"/>
          <p:cNvSpPr/>
          <p:nvPr/>
        </p:nvSpPr>
        <p:spPr>
          <a:xfrm>
            <a:off x="8676580" y="3904280"/>
            <a:ext cx="215900" cy="215900"/>
          </a:xfrm>
          <a:prstGeom prst="ellipse">
            <a:avLst/>
          </a:prstGeom>
          <a:solidFill>
            <a:srgbClr val="FFFFFF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nl-NL" sz="4400" b="1" dirty="0">
                <a:solidFill>
                  <a:srgbClr val="00B050"/>
                </a:solidFill>
                <a:latin typeface="Arial" pitchFamily="34" charset="0"/>
                <a:ea typeface="ＭＳ Ｐゴシック"/>
                <a:cs typeface="Arial" pitchFamily="34" charset="0"/>
                <a:sym typeface="Wingdings"/>
              </a:rPr>
              <a:t></a:t>
            </a:r>
            <a:endParaRPr lang="nl-NL" sz="4400" dirty="0"/>
          </a:p>
        </p:txBody>
      </p:sp>
    </p:spTree>
    <p:extLst>
      <p:ext uri="{BB962C8B-B14F-4D97-AF65-F5344CB8AC3E}">
        <p14:creationId xmlns:p14="http://schemas.microsoft.com/office/powerpoint/2010/main" val="271426518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Afbeelding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56978" y="1283420"/>
            <a:ext cx="4630044" cy="5626205"/>
          </a:xfrm>
          <a:prstGeom prst="rect">
            <a:avLst/>
          </a:prstGeom>
        </p:spPr>
      </p:pic>
      <p:sp>
        <p:nvSpPr>
          <p:cNvPr id="2" name="Tijdelijke aanduiding voor tekst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NL"/>
              <a:t>V</a:t>
            </a:r>
            <a:r>
              <a:rPr lang="nl-NL" smtClean="0"/>
              <a:t>Obeter</a:t>
            </a:r>
            <a:r>
              <a:rPr lang="nl-NL" dirty="0" smtClean="0"/>
              <a:t> </a:t>
            </a:r>
            <a:r>
              <a:rPr lang="nl-NL" dirty="0" smtClean="0"/>
              <a:t>| gereedschappen</a:t>
            </a:r>
            <a:endParaRPr lang="nl-NL" dirty="0"/>
          </a:p>
        </p:txBody>
      </p:sp>
      <p:grpSp>
        <p:nvGrpSpPr>
          <p:cNvPr id="43" name="Groep 38"/>
          <p:cNvGrpSpPr/>
          <p:nvPr/>
        </p:nvGrpSpPr>
        <p:grpSpPr>
          <a:xfrm>
            <a:off x="251520" y="2132856"/>
            <a:ext cx="3473962" cy="2732094"/>
            <a:chOff x="251520" y="2420888"/>
            <a:chExt cx="3473962" cy="2732094"/>
          </a:xfrm>
        </p:grpSpPr>
        <p:pic>
          <p:nvPicPr>
            <p:cNvPr id="44" name="Picture 2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51520" y="3717032"/>
              <a:ext cx="1914600" cy="14359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grpSp>
          <p:nvGrpSpPr>
            <p:cNvPr id="45" name="Groep 34"/>
            <p:cNvGrpSpPr/>
            <p:nvPr/>
          </p:nvGrpSpPr>
          <p:grpSpPr>
            <a:xfrm>
              <a:off x="2109441" y="2420888"/>
              <a:ext cx="1616041" cy="1840718"/>
              <a:chOff x="2109441" y="2420888"/>
              <a:chExt cx="1616041" cy="1840718"/>
            </a:xfrm>
          </p:grpSpPr>
          <p:sp>
            <p:nvSpPr>
              <p:cNvPr id="50" name="Ovaal 49"/>
              <p:cNvSpPr/>
              <p:nvPr/>
            </p:nvSpPr>
            <p:spPr>
              <a:xfrm>
                <a:off x="2267744" y="2420888"/>
                <a:ext cx="1457738" cy="1656184"/>
              </a:xfrm>
              <a:prstGeom prst="ellipse">
                <a:avLst/>
              </a:prstGeom>
              <a:noFill/>
              <a:ln w="38100">
                <a:solidFill>
                  <a:srgbClr val="0194E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cxnSp>
            <p:nvCxnSpPr>
              <p:cNvPr id="51" name="Rechte verbindingslijn met pijl 50"/>
              <p:cNvCxnSpPr>
                <a:stCxn id="50" idx="3"/>
              </p:cNvCxnSpPr>
              <p:nvPr/>
            </p:nvCxnSpPr>
            <p:spPr>
              <a:xfrm flipH="1">
                <a:off x="2109441" y="3834530"/>
                <a:ext cx="371784" cy="427076"/>
              </a:xfrm>
              <a:prstGeom prst="straightConnector1">
                <a:avLst/>
              </a:prstGeom>
              <a:ln w="38100">
                <a:solidFill>
                  <a:srgbClr val="0194EF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55" name="Groep 51"/>
          <p:cNvGrpSpPr/>
          <p:nvPr/>
        </p:nvGrpSpPr>
        <p:grpSpPr>
          <a:xfrm>
            <a:off x="5312330" y="1556792"/>
            <a:ext cx="3724166" cy="3223280"/>
            <a:chOff x="5312330" y="1556792"/>
            <a:chExt cx="3724166" cy="3223280"/>
          </a:xfrm>
        </p:grpSpPr>
        <p:cxnSp>
          <p:nvCxnSpPr>
            <p:cNvPr id="56" name="Rechte verbindingslijn met pijl 55"/>
            <p:cNvCxnSpPr>
              <a:stCxn id="61" idx="7"/>
              <a:endCxn id="57" idx="1"/>
            </p:cNvCxnSpPr>
            <p:nvPr/>
          </p:nvCxnSpPr>
          <p:spPr>
            <a:xfrm flipV="1">
              <a:off x="6603046" y="2176089"/>
              <a:ext cx="633250" cy="437234"/>
            </a:xfrm>
            <a:prstGeom prst="straightConnector1">
              <a:avLst/>
            </a:prstGeom>
            <a:ln w="38100">
              <a:solidFill>
                <a:srgbClr val="0194EF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57" name="Picture 3">
              <a:hlinkClick r:id="" action="ppaction://noaction"/>
            </p:cNvPr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7236296" y="1556792"/>
              <a:ext cx="1763688" cy="123859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58" name="Groep 46"/>
            <p:cNvGrpSpPr/>
            <p:nvPr/>
          </p:nvGrpSpPr>
          <p:grpSpPr>
            <a:xfrm>
              <a:off x="5312330" y="2445212"/>
              <a:ext cx="3724166" cy="2334860"/>
              <a:chOff x="5312330" y="2445212"/>
              <a:chExt cx="3724166" cy="2334860"/>
            </a:xfrm>
          </p:grpSpPr>
          <p:grpSp>
            <p:nvGrpSpPr>
              <p:cNvPr id="59" name="Groep 55"/>
              <p:cNvGrpSpPr/>
              <p:nvPr/>
            </p:nvGrpSpPr>
            <p:grpSpPr>
              <a:xfrm>
                <a:off x="5312330" y="2445212"/>
                <a:ext cx="1883094" cy="1533940"/>
                <a:chOff x="3656146" y="1941156"/>
                <a:chExt cx="1883094" cy="1533940"/>
              </a:xfrm>
            </p:grpSpPr>
            <p:sp>
              <p:nvSpPr>
                <p:cNvPr id="61" name="Ovaal 60"/>
                <p:cNvSpPr/>
                <p:nvPr/>
              </p:nvSpPr>
              <p:spPr>
                <a:xfrm>
                  <a:off x="3656146" y="1941156"/>
                  <a:ext cx="1512168" cy="1147934"/>
                </a:xfrm>
                <a:prstGeom prst="ellipse">
                  <a:avLst/>
                </a:prstGeom>
                <a:noFill/>
                <a:ln w="38100">
                  <a:solidFill>
                    <a:srgbClr val="0194EF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cxnSp>
              <p:nvCxnSpPr>
                <p:cNvPr id="62" name="Rechte verbindingslijn met pijl 61"/>
                <p:cNvCxnSpPr>
                  <a:stCxn id="61" idx="5"/>
                </p:cNvCxnSpPr>
                <p:nvPr/>
              </p:nvCxnSpPr>
              <p:spPr>
                <a:xfrm>
                  <a:off x="4946862" y="2920979"/>
                  <a:ext cx="592378" cy="554117"/>
                </a:xfrm>
                <a:prstGeom prst="straightConnector1">
                  <a:avLst/>
                </a:prstGeom>
                <a:ln w="38100">
                  <a:solidFill>
                    <a:srgbClr val="0194EF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pic>
            <p:nvPicPr>
              <p:cNvPr id="60" name="Picture 18">
                <a:hlinkClick r:id="" action="ppaction://noaction"/>
              </p:cNvPr>
              <p:cNvPicPr>
                <a:picLocks noChangeAspect="1" noChangeArrowheads="1"/>
              </p:cNvPicPr>
              <p:nvPr/>
            </p:nvPicPr>
            <p:blipFill>
              <a:blip r:embed="rId6" cstate="print"/>
              <a:srcRect/>
              <a:stretch>
                <a:fillRect/>
              </a:stretch>
            </p:blipFill>
            <p:spPr bwMode="auto">
              <a:xfrm>
                <a:off x="7333530" y="3645024"/>
                <a:ext cx="1702966" cy="113504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</p:grpSp>
      <p:pic>
        <p:nvPicPr>
          <p:cNvPr id="63" name="Picture 3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259632" y="5733256"/>
            <a:ext cx="2664296" cy="10051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64" name="Groep 42"/>
          <p:cNvGrpSpPr/>
          <p:nvPr/>
        </p:nvGrpSpPr>
        <p:grpSpPr>
          <a:xfrm>
            <a:off x="3799612" y="199342"/>
            <a:ext cx="3484490" cy="3315805"/>
            <a:chOff x="3799612" y="199342"/>
            <a:chExt cx="3484490" cy="3315805"/>
          </a:xfrm>
        </p:grpSpPr>
        <p:pic>
          <p:nvPicPr>
            <p:cNvPr id="66" name="Picture 3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5684839" y="199342"/>
              <a:ext cx="1599263" cy="15841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65" name="Groep 42"/>
            <p:cNvGrpSpPr/>
            <p:nvPr/>
          </p:nvGrpSpPr>
          <p:grpSpPr>
            <a:xfrm>
              <a:off x="3799612" y="1498925"/>
              <a:ext cx="2066460" cy="2016222"/>
              <a:chOff x="3799612" y="1498925"/>
              <a:chExt cx="2066460" cy="2016222"/>
            </a:xfrm>
          </p:grpSpPr>
          <p:sp>
            <p:nvSpPr>
              <p:cNvPr id="67" name="Ovaal 66"/>
              <p:cNvSpPr/>
              <p:nvPr/>
            </p:nvSpPr>
            <p:spPr>
              <a:xfrm>
                <a:off x="3799612" y="2367213"/>
                <a:ext cx="1512168" cy="1147934"/>
              </a:xfrm>
              <a:prstGeom prst="ellipse">
                <a:avLst/>
              </a:prstGeom>
              <a:noFill/>
              <a:ln w="38100">
                <a:solidFill>
                  <a:srgbClr val="0194E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cxnSp>
            <p:nvCxnSpPr>
              <p:cNvPr id="68" name="Rechte verbindingslijn met pijl 67"/>
              <p:cNvCxnSpPr>
                <a:stCxn id="67" idx="7"/>
              </p:cNvCxnSpPr>
              <p:nvPr/>
            </p:nvCxnSpPr>
            <p:spPr>
              <a:xfrm flipV="1">
                <a:off x="5090328" y="1498925"/>
                <a:ext cx="775744" cy="1036399"/>
              </a:xfrm>
              <a:prstGeom prst="straightConnector1">
                <a:avLst/>
              </a:prstGeom>
              <a:ln w="38100">
                <a:solidFill>
                  <a:srgbClr val="0194EF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69" name="Groep 68"/>
          <p:cNvGrpSpPr/>
          <p:nvPr/>
        </p:nvGrpSpPr>
        <p:grpSpPr>
          <a:xfrm>
            <a:off x="3777865" y="3737633"/>
            <a:ext cx="5051553" cy="2975134"/>
            <a:chOff x="3777865" y="3737633"/>
            <a:chExt cx="5051553" cy="2975134"/>
          </a:xfrm>
        </p:grpSpPr>
        <p:grpSp>
          <p:nvGrpSpPr>
            <p:cNvPr id="70" name="Groep 65"/>
            <p:cNvGrpSpPr/>
            <p:nvPr/>
          </p:nvGrpSpPr>
          <p:grpSpPr>
            <a:xfrm>
              <a:off x="3777865" y="3737633"/>
              <a:ext cx="3563097" cy="2030779"/>
              <a:chOff x="3777865" y="3737633"/>
              <a:chExt cx="3563097" cy="2030779"/>
            </a:xfrm>
          </p:grpSpPr>
          <p:grpSp>
            <p:nvGrpSpPr>
              <p:cNvPr id="72" name="Groep 23"/>
              <p:cNvGrpSpPr/>
              <p:nvPr/>
            </p:nvGrpSpPr>
            <p:grpSpPr>
              <a:xfrm>
                <a:off x="3812570" y="3972406"/>
                <a:ext cx="3528392" cy="1796006"/>
                <a:chOff x="3884578" y="2820278"/>
                <a:chExt cx="3528392" cy="1796006"/>
              </a:xfrm>
            </p:grpSpPr>
            <p:sp>
              <p:nvSpPr>
                <p:cNvPr id="75" name="Ovaal 74"/>
                <p:cNvSpPr/>
                <p:nvPr/>
              </p:nvSpPr>
              <p:spPr>
                <a:xfrm>
                  <a:off x="3884578" y="2820278"/>
                  <a:ext cx="1512168" cy="1147934"/>
                </a:xfrm>
                <a:prstGeom prst="ellipse">
                  <a:avLst/>
                </a:prstGeom>
                <a:noFill/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cxnSp>
              <p:nvCxnSpPr>
                <p:cNvPr id="76" name="Rechte verbindingslijn met pijl 75"/>
                <p:cNvCxnSpPr>
                  <a:stCxn id="75" idx="6"/>
                </p:cNvCxnSpPr>
                <p:nvPr/>
              </p:nvCxnSpPr>
              <p:spPr>
                <a:xfrm>
                  <a:off x="5396746" y="3394245"/>
                  <a:ext cx="2016224" cy="1222039"/>
                </a:xfrm>
                <a:prstGeom prst="straightConnector1">
                  <a:avLst/>
                </a:prstGeom>
                <a:ln w="38100">
                  <a:noFill/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73" name="Ovaal 72"/>
              <p:cNvSpPr/>
              <p:nvPr/>
            </p:nvSpPr>
            <p:spPr>
              <a:xfrm>
                <a:off x="3777865" y="3737633"/>
                <a:ext cx="1512168" cy="1147934"/>
              </a:xfrm>
              <a:prstGeom prst="ellipse">
                <a:avLst/>
              </a:prstGeom>
              <a:noFill/>
              <a:ln w="38100">
                <a:solidFill>
                  <a:srgbClr val="0194E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cxnSp>
            <p:nvCxnSpPr>
              <p:cNvPr id="74" name="Rechte verbindingslijn met pijl 73"/>
              <p:cNvCxnSpPr>
                <a:stCxn id="73" idx="5"/>
              </p:cNvCxnSpPr>
              <p:nvPr/>
            </p:nvCxnSpPr>
            <p:spPr>
              <a:xfrm>
                <a:off x="5068581" y="4717456"/>
                <a:ext cx="2218822" cy="831352"/>
              </a:xfrm>
              <a:prstGeom prst="straightConnector1">
                <a:avLst/>
              </a:prstGeom>
              <a:ln w="38100">
                <a:solidFill>
                  <a:srgbClr val="0194EF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71" name="Afbeelding 70"/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7294263" y="5138432"/>
              <a:ext cx="1535155" cy="1574335"/>
            </a:xfrm>
            <a:prstGeom prst="rect">
              <a:avLst/>
            </a:prstGeom>
          </p:spPr>
        </p:pic>
      </p:grpSp>
      <p:grpSp>
        <p:nvGrpSpPr>
          <p:cNvPr id="77" name="Groep 76"/>
          <p:cNvGrpSpPr/>
          <p:nvPr/>
        </p:nvGrpSpPr>
        <p:grpSpPr>
          <a:xfrm>
            <a:off x="323528" y="980728"/>
            <a:ext cx="4966575" cy="1939287"/>
            <a:chOff x="323528" y="980728"/>
            <a:chExt cx="4966575" cy="1939287"/>
          </a:xfrm>
        </p:grpSpPr>
        <p:grpSp>
          <p:nvGrpSpPr>
            <p:cNvPr id="78" name="Groep 67"/>
            <p:cNvGrpSpPr/>
            <p:nvPr/>
          </p:nvGrpSpPr>
          <p:grpSpPr>
            <a:xfrm>
              <a:off x="323528" y="980728"/>
              <a:ext cx="4966575" cy="1837256"/>
              <a:chOff x="323528" y="980728"/>
              <a:chExt cx="4966575" cy="1837256"/>
            </a:xfrm>
          </p:grpSpPr>
          <p:sp>
            <p:nvSpPr>
              <p:cNvPr id="80" name="Ovaal 79"/>
              <p:cNvSpPr/>
              <p:nvPr/>
            </p:nvSpPr>
            <p:spPr>
              <a:xfrm>
                <a:off x="3832365" y="1348451"/>
                <a:ext cx="1457738" cy="800472"/>
              </a:xfrm>
              <a:prstGeom prst="ellipse">
                <a:avLst/>
              </a:prstGeom>
              <a:noFill/>
              <a:ln w="38100">
                <a:solidFill>
                  <a:srgbClr val="0194E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pic>
            <p:nvPicPr>
              <p:cNvPr id="81" name="Picture 2"/>
              <p:cNvPicPr>
                <a:picLocks noChangeAspect="1" noChangeArrowheads="1"/>
              </p:cNvPicPr>
              <p:nvPr/>
            </p:nvPicPr>
            <p:blipFill>
              <a:blip r:embed="rId10" cstate="print"/>
              <a:srcRect/>
              <a:stretch>
                <a:fillRect/>
              </a:stretch>
            </p:blipFill>
            <p:spPr bwMode="auto">
              <a:xfrm>
                <a:off x="323528" y="980728"/>
                <a:ext cx="1863304" cy="18372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  <a:scene3d>
                <a:camera prst="perspectiveContrastingRightFacing"/>
                <a:lightRig rig="threePt" dir="t"/>
              </a:scene3d>
            </p:spPr>
          </p:pic>
          <p:cxnSp>
            <p:nvCxnSpPr>
              <p:cNvPr id="82" name="Rechte verbindingslijn met pijl 81"/>
              <p:cNvCxnSpPr>
                <a:stCxn id="80" idx="2"/>
              </p:cNvCxnSpPr>
              <p:nvPr/>
            </p:nvCxnSpPr>
            <p:spPr>
              <a:xfrm flipH="1" flipV="1">
                <a:off x="1794370" y="1500851"/>
                <a:ext cx="2037995" cy="247836"/>
              </a:xfrm>
              <a:prstGeom prst="straightConnector1">
                <a:avLst/>
              </a:prstGeom>
              <a:ln w="38100">
                <a:solidFill>
                  <a:srgbClr val="0194EF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79" name="Afbeelding 78"/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1316296" y="2136296"/>
              <a:ext cx="783719" cy="783719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527009741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tekst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NL" dirty="0" smtClean="0"/>
              <a:t>Ordenen en prioriteren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99547" y="1380702"/>
            <a:ext cx="4535751" cy="54846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185446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jdelijke aanduiding voor tekst 10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NL" dirty="0" smtClean="0"/>
              <a:t>High level plan van aanpak</a:t>
            </a:r>
            <a:endParaRPr lang="nl-NL" dirty="0"/>
          </a:p>
        </p:txBody>
      </p:sp>
      <p:sp>
        <p:nvSpPr>
          <p:cNvPr id="7" name="Tijdelijke aanduiding voor inhoud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nl-NL" b="1" dirty="0" smtClean="0"/>
              <a:t>Aanpak</a:t>
            </a:r>
          </a:p>
          <a:p>
            <a:pPr>
              <a:buFont typeface="+mj-lt"/>
              <a:buAutoNum type="arabicPeriod"/>
            </a:pPr>
            <a:r>
              <a:rPr lang="nl-NL" dirty="0" smtClean="0"/>
              <a:t>Clusteren </a:t>
            </a:r>
            <a:r>
              <a:rPr lang="nl-NL" dirty="0"/>
              <a:t>van oorzaken in logische deelprojecten.</a:t>
            </a:r>
          </a:p>
          <a:p>
            <a:pPr>
              <a:buFont typeface="+mj-lt"/>
              <a:buAutoNum type="arabicPeriod"/>
            </a:pPr>
            <a:r>
              <a:rPr lang="nl-NL" dirty="0"/>
              <a:t>Bepalen welke oorzaken worden meegenomen en welke niet.</a:t>
            </a:r>
          </a:p>
          <a:p>
            <a:pPr>
              <a:buFont typeface="+mj-lt"/>
              <a:buAutoNum type="arabicPeriod"/>
            </a:pPr>
            <a:r>
              <a:rPr lang="nl-NL" dirty="0"/>
              <a:t>Bepalen welke deelprojecten opgepakt gaan worden en met welke prioriteit.</a:t>
            </a:r>
          </a:p>
        </p:txBody>
      </p:sp>
    </p:spTree>
    <p:extLst>
      <p:ext uri="{BB962C8B-B14F-4D97-AF65-F5344CB8AC3E}">
        <p14:creationId xmlns:p14="http://schemas.microsoft.com/office/powerpoint/2010/main" val="401853407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ekst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NL" dirty="0" smtClean="0"/>
              <a:t>Planning en afspraken</a:t>
            </a:r>
            <a:endParaRPr lang="nl-NL" dirty="0"/>
          </a:p>
        </p:txBody>
      </p:sp>
      <p:pic>
        <p:nvPicPr>
          <p:cNvPr id="3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1412776"/>
            <a:ext cx="5770324" cy="51591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kstvak 5"/>
          <p:cNvSpPr txBox="1"/>
          <p:nvPr/>
        </p:nvSpPr>
        <p:spPr>
          <a:xfrm>
            <a:off x="6271617" y="1888257"/>
            <a:ext cx="2260823" cy="30777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sz="1400" dirty="0" smtClean="0">
                <a:latin typeface="Arial" pitchFamily="34" charset="0"/>
                <a:cs typeface="Arial" pitchFamily="34" charset="0"/>
              </a:rPr>
              <a:t>&lt;datum en tijd&gt;</a:t>
            </a:r>
            <a:endParaRPr lang="nl-NL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kstvak 6"/>
          <p:cNvSpPr txBox="1"/>
          <p:nvPr/>
        </p:nvSpPr>
        <p:spPr>
          <a:xfrm>
            <a:off x="6271617" y="2258055"/>
            <a:ext cx="2260823" cy="30777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sz="1400" dirty="0" smtClean="0">
                <a:latin typeface="Arial" pitchFamily="34" charset="0"/>
                <a:cs typeface="Arial" pitchFamily="34" charset="0"/>
              </a:rPr>
              <a:t>&lt;datum en tijd&gt;</a:t>
            </a:r>
            <a:endParaRPr lang="nl-NL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kstvak 7"/>
          <p:cNvSpPr txBox="1"/>
          <p:nvPr/>
        </p:nvSpPr>
        <p:spPr>
          <a:xfrm>
            <a:off x="6271617" y="2627620"/>
            <a:ext cx="2260823" cy="30777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sz="1400" dirty="0" smtClean="0">
                <a:latin typeface="Arial" pitchFamily="34" charset="0"/>
                <a:cs typeface="Arial" pitchFamily="34" charset="0"/>
              </a:rPr>
              <a:t>&lt;datum en tijd&gt;</a:t>
            </a:r>
            <a:endParaRPr lang="nl-NL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Tekstvak 8"/>
          <p:cNvSpPr txBox="1"/>
          <p:nvPr/>
        </p:nvSpPr>
        <p:spPr>
          <a:xfrm>
            <a:off x="6271617" y="2987660"/>
            <a:ext cx="2260823" cy="30777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sz="1400" dirty="0" smtClean="0">
                <a:latin typeface="Arial" pitchFamily="34" charset="0"/>
                <a:cs typeface="Arial" pitchFamily="34" charset="0"/>
              </a:rPr>
              <a:t>&lt;datum en tijd&gt;</a:t>
            </a:r>
            <a:endParaRPr lang="nl-NL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Tekstvak 9"/>
          <p:cNvSpPr txBox="1"/>
          <p:nvPr/>
        </p:nvSpPr>
        <p:spPr>
          <a:xfrm>
            <a:off x="6271617" y="4096355"/>
            <a:ext cx="2260823" cy="30777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sz="1400" dirty="0" smtClean="0">
                <a:latin typeface="Arial" pitchFamily="34" charset="0"/>
                <a:cs typeface="Arial" pitchFamily="34" charset="0"/>
              </a:rPr>
              <a:t>&lt;datum en tijd&gt;</a:t>
            </a:r>
            <a:endParaRPr lang="nl-NL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Tekstvak 10"/>
          <p:cNvSpPr txBox="1"/>
          <p:nvPr/>
        </p:nvSpPr>
        <p:spPr>
          <a:xfrm>
            <a:off x="6271617" y="4437112"/>
            <a:ext cx="2260823" cy="30777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sz="1400" dirty="0" smtClean="0">
                <a:latin typeface="Arial" pitchFamily="34" charset="0"/>
                <a:cs typeface="Arial" pitchFamily="34" charset="0"/>
              </a:rPr>
              <a:t>&lt;datum en tijd&gt;</a:t>
            </a:r>
            <a:endParaRPr lang="nl-NL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Tekstvak 11"/>
          <p:cNvSpPr txBox="1"/>
          <p:nvPr/>
        </p:nvSpPr>
        <p:spPr>
          <a:xfrm>
            <a:off x="6271617" y="4831293"/>
            <a:ext cx="2260823" cy="30777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sz="1400" dirty="0" smtClean="0">
                <a:latin typeface="Arial" pitchFamily="34" charset="0"/>
                <a:cs typeface="Arial" pitchFamily="34" charset="0"/>
              </a:rPr>
              <a:t>&lt;datum en tijd&gt;</a:t>
            </a:r>
            <a:endParaRPr lang="nl-NL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Tekstvak 12"/>
          <p:cNvSpPr txBox="1"/>
          <p:nvPr/>
        </p:nvSpPr>
        <p:spPr>
          <a:xfrm>
            <a:off x="6271617" y="5200858"/>
            <a:ext cx="2260823" cy="30777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sz="1400" dirty="0" smtClean="0">
                <a:latin typeface="Arial" pitchFamily="34" charset="0"/>
                <a:cs typeface="Arial" pitchFamily="34" charset="0"/>
              </a:rPr>
              <a:t>&lt;datum en tijd&gt;</a:t>
            </a:r>
            <a:endParaRPr lang="nl-NL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Tekstvak 13"/>
          <p:cNvSpPr txBox="1"/>
          <p:nvPr/>
        </p:nvSpPr>
        <p:spPr>
          <a:xfrm>
            <a:off x="6271617" y="5560898"/>
            <a:ext cx="2260823" cy="30777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sz="1400" dirty="0" smtClean="0">
                <a:latin typeface="Arial" pitchFamily="34" charset="0"/>
                <a:cs typeface="Arial" pitchFamily="34" charset="0"/>
              </a:rPr>
              <a:t>&lt;datum en tijd&gt;</a:t>
            </a:r>
            <a:endParaRPr lang="nl-NL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Rechthoek 14"/>
          <p:cNvSpPr/>
          <p:nvPr/>
        </p:nvSpPr>
        <p:spPr>
          <a:xfrm>
            <a:off x="6012160" y="188640"/>
            <a:ext cx="2952328" cy="1231397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 w="9525">
            <a:noFill/>
            <a:round/>
            <a:headEnd/>
            <a:tailEnd/>
          </a:ln>
        </p:spPr>
        <p:txBody>
          <a:bodyPr wrap="square" lIns="0" tIns="0" rIns="0" bIns="0" rtlCol="0" anchor="ctr">
            <a:normAutofit/>
          </a:bodyPr>
          <a:lstStyle/>
          <a:p>
            <a:pPr marL="180000" defTabSz="914400" rtl="0" eaLnBrk="1" fontAlgn="base" latinLnBrk="0" hangingPunct="1">
              <a:spcBef>
                <a:spcPct val="0"/>
              </a:spcBef>
              <a:spcAft>
                <a:spcPct val="0"/>
              </a:spcAft>
            </a:pPr>
            <a:r>
              <a:rPr lang="nl-NL" sz="2000" kern="1200" dirty="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rPr>
              <a:t>Vul hier de planning in van de sessies</a:t>
            </a:r>
            <a:endParaRPr lang="nl-NL" sz="2000" kern="1200" dirty="0">
              <a:solidFill>
                <a:schemeClr val="bg1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0665150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lus Delta Onderwijs MBO beter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379BFF"/>
        </a:solidFill>
        <a:ln w="9525">
          <a:noFill/>
          <a:round/>
          <a:headEnd/>
          <a:tailEnd/>
        </a:ln>
      </a:spPr>
      <a:bodyPr wrap="none" anchor="ctr"/>
      <a:lstStyle>
        <a:defPPr marL="540000" algn="l" defTabSz="914400" rtl="0" eaLnBrk="1" fontAlgn="base" latinLnBrk="0" hangingPunct="1">
          <a:spcBef>
            <a:spcPct val="0"/>
          </a:spcBef>
          <a:spcAft>
            <a:spcPct val="0"/>
          </a:spcAft>
          <a:defRPr sz="2800" kern="1200" dirty="0">
            <a:solidFill>
              <a:schemeClr val="bg1"/>
            </a:solidFill>
            <a:latin typeface="Arial" pitchFamily="34" charset="0"/>
            <a:ea typeface="+mn-ea"/>
            <a:cs typeface="Arial" pitchFamily="34" charset="0"/>
          </a:defRPr>
        </a:defPPr>
      </a:lstStyle>
    </a:spDef>
  </a:objectDefaults>
  <a:extraClrSchemeLst/>
</a:theme>
</file>

<file path=ppt/theme/theme2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Plus Delta Onderwijs MBO beter</Template>
  <TotalTime>14497</TotalTime>
  <Words>284</Words>
  <Application>Microsoft Office PowerPoint</Application>
  <PresentationFormat>Diavoorstelling (4:3)</PresentationFormat>
  <Paragraphs>67</Paragraphs>
  <Slides>11</Slides>
  <Notes>6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6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11</vt:i4>
      </vt:variant>
    </vt:vector>
  </HeadingPairs>
  <TitlesOfParts>
    <vt:vector size="18" baseType="lpstr">
      <vt:lpstr>Arial</vt:lpstr>
      <vt:lpstr>Calibri</vt:lpstr>
      <vt:lpstr>ＭＳ Ｐゴシック</vt:lpstr>
      <vt:lpstr>Symbol</vt:lpstr>
      <vt:lpstr>Times New Roman</vt:lpstr>
      <vt:lpstr>Wingdings</vt:lpstr>
      <vt:lpstr>Plus Delta Onderwijs MBO beter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Company>Plus Delta Onderwijs BV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Joris van de Lindeloof</dc:creator>
  <cp:lastModifiedBy>Joris van de Lindeloof</cp:lastModifiedBy>
  <cp:revision>1080</cp:revision>
  <dcterms:created xsi:type="dcterms:W3CDTF">2010-01-16T16:26:21Z</dcterms:created>
  <dcterms:modified xsi:type="dcterms:W3CDTF">2015-12-06T12:19:37Z</dcterms:modified>
</cp:coreProperties>
</file>