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4"/>
  </p:notesMasterIdLst>
  <p:handoutMasterIdLst>
    <p:handoutMasterId r:id="rId15"/>
  </p:handoutMasterIdLst>
  <p:sldIdLst>
    <p:sldId id="907" r:id="rId2"/>
    <p:sldId id="922" r:id="rId3"/>
    <p:sldId id="923" r:id="rId4"/>
    <p:sldId id="924" r:id="rId5"/>
    <p:sldId id="925" r:id="rId6"/>
    <p:sldId id="926" r:id="rId7"/>
    <p:sldId id="928" r:id="rId8"/>
    <p:sldId id="929" r:id="rId9"/>
    <p:sldId id="930" r:id="rId10"/>
    <p:sldId id="918" r:id="rId11"/>
    <p:sldId id="932" r:id="rId12"/>
    <p:sldId id="554" r:id="rId13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FFFF"/>
    <a:srgbClr val="0194EF"/>
    <a:srgbClr val="669900"/>
    <a:srgbClr val="FFFF99"/>
    <a:srgbClr val="00B0F0"/>
    <a:srgbClr val="FF9900"/>
    <a:srgbClr val="990033"/>
    <a:srgbClr val="95373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jl, licht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9" autoAdjust="0"/>
    <p:restoredTop sz="99275" autoAdjust="0"/>
  </p:normalViewPr>
  <p:slideViewPr>
    <p:cSldViewPr>
      <p:cViewPr varScale="1">
        <p:scale>
          <a:sx n="74" d="100"/>
          <a:sy n="74" d="100"/>
        </p:scale>
        <p:origin x="121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2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402"/>
    </p:cViewPr>
  </p:sorterViewPr>
  <p:notesViewPr>
    <p:cSldViewPr>
      <p:cViewPr>
        <p:scale>
          <a:sx n="100" d="100"/>
          <a:sy n="100" d="100"/>
        </p:scale>
        <p:origin x="1950" y="7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900" smtClean="0">
                <a:latin typeface="Arial" pitchFamily="34" charset="0"/>
                <a:cs typeface="Arial" pitchFamily="34" charset="0"/>
              </a:rPr>
              <a:t>UNC Plus Delta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3C319-F4BD-43AB-BECE-A84A7CFD7C09}" type="slidenum">
              <a:rPr lang="nl-NL" sz="9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590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7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AFFF2C5-6A9D-4428-AA77-8D6D2B3C19E5}" type="datetimeFigureOut">
              <a:rPr lang="nl-NL"/>
              <a:pPr>
                <a:defRPr/>
              </a:pPr>
              <a:t>6-12-2015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450"/>
            <a:ext cx="5335270" cy="4466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D2ABE-98E5-421A-A084-456C1C6457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9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7692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3571-3311-4549-8DF6-90EA7DF16A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735013"/>
            <a:ext cx="2730500" cy="50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5" name="Afbeelding 14" descr="Afbeelding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877" y="1196752"/>
            <a:ext cx="9170633" cy="3756223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t="10847" r="52868" b="2410"/>
          <a:stretch>
            <a:fillRect/>
          </a:stretch>
        </p:blipFill>
        <p:spPr bwMode="auto">
          <a:xfrm>
            <a:off x="7150100" y="-4769"/>
            <a:ext cx="1999212" cy="686717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projectleider, datum, tijd, plaats in te voegen</a:t>
            </a:r>
          </a:p>
        </p:txBody>
      </p:sp>
      <p:sp>
        <p:nvSpPr>
          <p:cNvPr id="24" name="Tijdelijke aanduiding voor tekst 23"/>
          <p:cNvSpPr>
            <a:spLocks noGrp="1"/>
          </p:cNvSpPr>
          <p:nvPr>
            <p:ph type="body" sz="quarter" idx="11" hasCustomPrompt="1"/>
          </p:nvPr>
        </p:nvSpPr>
        <p:spPr>
          <a:xfrm>
            <a:off x="827584" y="764704"/>
            <a:ext cx="2376264" cy="3587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&lt;soort project&gt;</a:t>
            </a:r>
          </a:p>
        </p:txBody>
      </p:sp>
      <p:sp>
        <p:nvSpPr>
          <p:cNvPr id="28" name="Tijdelijke aanduiding voor tekst 27"/>
          <p:cNvSpPr>
            <a:spLocks noGrp="1"/>
          </p:cNvSpPr>
          <p:nvPr>
            <p:ph type="body" sz="quarter" idx="13" hasCustomPrompt="1"/>
          </p:nvPr>
        </p:nvSpPr>
        <p:spPr>
          <a:xfrm>
            <a:off x="611931" y="4004543"/>
            <a:ext cx="6624365" cy="792609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Vermeld hier de ondertitel</a:t>
            </a:r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1916559"/>
            <a:ext cx="6624637" cy="1368425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45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Klik om de naam van het project in te voegen</a:t>
            </a:r>
          </a:p>
        </p:txBody>
      </p:sp>
      <p:sp>
        <p:nvSpPr>
          <p:cNvPr id="32" name="Tijdelijke aanduiding voor afbeelding 31"/>
          <p:cNvSpPr>
            <a:spLocks noGrp="1"/>
          </p:cNvSpPr>
          <p:nvPr>
            <p:ph type="pic" sz="quarter" idx="15" hasCustomPrompt="1"/>
          </p:nvPr>
        </p:nvSpPr>
        <p:spPr>
          <a:xfrm>
            <a:off x="3451101" y="5439378"/>
            <a:ext cx="3240360" cy="93662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Plaats hier het logo van je school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5501431"/>
            <a:ext cx="2382614" cy="7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59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6E4085-8843-429B-9E67-D7A2DAF5EF5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9" r:id="rId5"/>
    <p:sldLayoutId id="2147483720" r:id="rId6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Sessie 2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Weten wat en hoe je meet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project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552764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51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46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9211" y="2787427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Opening / introductie</a:t>
            </a:r>
          </a:p>
          <a:p>
            <a:r>
              <a:rPr lang="nl-NL" dirty="0"/>
              <a:t>Aanleiding</a:t>
            </a:r>
          </a:p>
          <a:p>
            <a:r>
              <a:rPr lang="nl-NL" dirty="0" smtClean="0"/>
              <a:t>Doelstelling </a:t>
            </a:r>
            <a:r>
              <a:rPr lang="nl-NL" dirty="0"/>
              <a:t>en scope</a:t>
            </a:r>
          </a:p>
          <a:p>
            <a:r>
              <a:rPr lang="nl-NL" dirty="0"/>
              <a:t>Hoe meten we de aard en de grootte van ons probleem</a:t>
            </a:r>
            <a:r>
              <a:rPr lang="nl-NL" dirty="0" smtClean="0"/>
              <a:t>?</a:t>
            </a:r>
          </a:p>
          <a:p>
            <a:r>
              <a:rPr lang="nl-NL" dirty="0" smtClean="0"/>
              <a:t>Hoe meten we het bereiken van onze doelstelling?</a:t>
            </a:r>
          </a:p>
          <a:p>
            <a:pPr lvl="1"/>
            <a:r>
              <a:rPr lang="nl-NL" dirty="0" smtClean="0"/>
              <a:t>Eigen meetsysteem?</a:t>
            </a:r>
          </a:p>
          <a:p>
            <a:r>
              <a:rPr lang="nl-NL" dirty="0" smtClean="0"/>
              <a:t>Data-analyse</a:t>
            </a:r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2268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85555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1274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inhoud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&lt;Probleem&gt;</a:t>
            </a:r>
          </a:p>
          <a:p>
            <a:r>
              <a:rPr lang="nl-NL" dirty="0" smtClean="0"/>
              <a:t>&lt;Doelstelling&gt;</a:t>
            </a:r>
          </a:p>
          <a:p>
            <a:r>
              <a:rPr lang="nl-NL" dirty="0" smtClean="0"/>
              <a:t>&lt;Mogelijke meting&gt;</a:t>
            </a:r>
          </a:p>
          <a:p>
            <a:r>
              <a:rPr lang="nl-NL" dirty="0" smtClean="0"/>
              <a:t>&lt;Definitie(s)&gt;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Hoe meten we ons probleem?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69782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&lt;Uitleg over definities&gt;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Hoe meten we ons probleem?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55888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inhoud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&lt;Beschrijf hier hoe het team tussentijds zicht kan houden op het bereiken van de doelstelling&gt;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Hoe meten we het bereiken van de doelstelling?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94431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inhoud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Eventueel voorstel invoegen voor eigen meetsysteem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Eigen meetsysteem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05" y="2276872"/>
            <a:ext cx="8801100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4091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inhoud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&lt;Voorstel voor data die onderzocht gaan worden&gt;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Data-analyse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29227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14472</TotalTime>
  <Words>225</Words>
  <Application>Microsoft Office PowerPoint</Application>
  <PresentationFormat>Diavoorstelling (4:3)</PresentationFormat>
  <Paragraphs>50</Paragraphs>
  <Slides>12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Plus Delta Onderwijs MBO beter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Plus Delta Onderwijs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van de Lindeloof</dc:creator>
  <cp:lastModifiedBy>Joris van de Lindeloof</cp:lastModifiedBy>
  <cp:revision>1072</cp:revision>
  <dcterms:created xsi:type="dcterms:W3CDTF">2010-01-16T16:26:21Z</dcterms:created>
  <dcterms:modified xsi:type="dcterms:W3CDTF">2015-12-06T11:48:42Z</dcterms:modified>
</cp:coreProperties>
</file>