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3"/>
  </p:notesMasterIdLst>
  <p:handoutMasterIdLst>
    <p:handoutMasterId r:id="rId14"/>
  </p:handoutMasterIdLst>
  <p:sldIdLst>
    <p:sldId id="907" r:id="rId2"/>
    <p:sldId id="933" r:id="rId3"/>
    <p:sldId id="934" r:id="rId4"/>
    <p:sldId id="936" r:id="rId5"/>
    <p:sldId id="937" r:id="rId6"/>
    <p:sldId id="941" r:id="rId7"/>
    <p:sldId id="943" r:id="rId8"/>
    <p:sldId id="940" r:id="rId9"/>
    <p:sldId id="918" r:id="rId10"/>
    <p:sldId id="932" r:id="rId11"/>
    <p:sldId id="554" r:id="rId12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136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53606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8059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5" Type="http://schemas.openxmlformats.org/officeDocument/2006/relationships/image" Target="../media/image13.wmf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9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Formuleren van verbeteracties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Formuleren van acties per oorzaak/cluster</a:t>
            </a:r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13171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88698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54174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738654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>
            <a:defPPr>
              <a:defRPr lang="en-US"/>
            </a:defPPr>
            <a:lvl1pPr>
              <a:buFont typeface="Symbol" pitchFamily="18" charset="2"/>
              <a:buChar char="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>
            <a:defPPr>
              <a:defRPr lang="en-US"/>
            </a:defPPr>
            <a:lvl1pPr>
              <a:buFont typeface="Symbol" pitchFamily="18" charset="2"/>
              <a:buChar char="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 In teamverband op zoek naar de belangrijke oorzaken</a:t>
            </a:r>
          </a:p>
          <a:p>
            <a:r>
              <a:rPr lang="nl-NL" dirty="0"/>
              <a:t> Focus aanbrengen</a:t>
            </a:r>
          </a:p>
          <a:p>
            <a:r>
              <a:rPr lang="nl-NL" dirty="0"/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21" y="5228480"/>
            <a:ext cx="1079493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8" name="Ovaal 27"/>
          <p:cNvSpPr/>
          <p:nvPr/>
        </p:nvSpPr>
        <p:spPr>
          <a:xfrm>
            <a:off x="8443328" y="6446243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32923506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err="1" smtClean="0"/>
              <a:t>VO</a:t>
            </a:r>
            <a:r>
              <a:rPr lang="nl-NL" dirty="0" err="1" smtClean="0"/>
              <a:t>beter</a:t>
            </a:r>
            <a:r>
              <a:rPr lang="nl-NL" dirty="0" smtClean="0"/>
              <a:t> </a:t>
            </a:r>
            <a:r>
              <a:rPr lang="nl-NL" dirty="0" smtClean="0"/>
              <a:t>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21926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200" y="1380701"/>
            <a:ext cx="4509098" cy="5477565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High level plan van aanpak</a:t>
            </a: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7" name="Ovaal 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9" name="Ovaal 8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1" name="Ovaal 10"/>
          <p:cNvSpPr/>
          <p:nvPr/>
        </p:nvSpPr>
        <p:spPr>
          <a:xfrm>
            <a:off x="4456389" y="445609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2" name="Ovaal 11"/>
          <p:cNvSpPr/>
          <p:nvPr/>
        </p:nvSpPr>
        <p:spPr>
          <a:xfrm>
            <a:off x="6012160" y="3150395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5" name="Ovaal 14"/>
          <p:cNvSpPr/>
          <p:nvPr/>
        </p:nvSpPr>
        <p:spPr>
          <a:xfrm>
            <a:off x="4464050" y="54452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957070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High level plan van aanpak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Formuleren van acties per oorzaak / cluster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6698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14499</TotalTime>
  <Words>246</Words>
  <Application>Microsoft Office PowerPoint</Application>
  <PresentationFormat>Diavoorstelling (4:3)</PresentationFormat>
  <Paragraphs>68</Paragraphs>
  <Slides>11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1082</cp:revision>
  <dcterms:created xsi:type="dcterms:W3CDTF">2010-01-16T16:26:21Z</dcterms:created>
  <dcterms:modified xsi:type="dcterms:W3CDTF">2015-12-06T12:15:47Z</dcterms:modified>
</cp:coreProperties>
</file>